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31"/>
  </p:notesMasterIdLst>
  <p:sldIdLst>
    <p:sldId id="256" r:id="rId5"/>
    <p:sldId id="257" r:id="rId6"/>
    <p:sldId id="277" r:id="rId7"/>
    <p:sldId id="278" r:id="rId8"/>
    <p:sldId id="279" r:id="rId9"/>
    <p:sldId id="280" r:id="rId10"/>
    <p:sldId id="281" r:id="rId11"/>
    <p:sldId id="282" r:id="rId12"/>
    <p:sldId id="283" r:id="rId13"/>
    <p:sldId id="289" r:id="rId14"/>
    <p:sldId id="273" r:id="rId15"/>
    <p:sldId id="290" r:id="rId16"/>
    <p:sldId id="291" r:id="rId17"/>
    <p:sldId id="292" r:id="rId18"/>
    <p:sldId id="293" r:id="rId19"/>
    <p:sldId id="294" r:id="rId20"/>
    <p:sldId id="298" r:id="rId21"/>
    <p:sldId id="299" r:id="rId22"/>
    <p:sldId id="301" r:id="rId23"/>
    <p:sldId id="295" r:id="rId24"/>
    <p:sldId id="300" r:id="rId25"/>
    <p:sldId id="297" r:id="rId26"/>
    <p:sldId id="302" r:id="rId27"/>
    <p:sldId id="303" r:id="rId28"/>
    <p:sldId id="304" r:id="rId29"/>
    <p:sldId id="270" r:id="rId30"/>
  </p:sldIdLst>
  <p:sldSz cx="18288000" cy="10287000"/>
  <p:notesSz cx="6858000" cy="9144000"/>
  <p:embeddedFontLst>
    <p:embeddedFont>
      <p:font typeface="Cabin Sketch" panose="020B0604020202020204" charset="0"/>
      <p:regular r:id="rId32"/>
    </p:embeddedFont>
    <p:embeddedFont>
      <p:font typeface="Caveat Brush" pitchFamily="2"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5A6"/>
    <a:srgbClr val="9F4B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6F63B0-3266-F5B0-1956-6926E62EA82A}" v="10" dt="2025-04-24T01:38:14.5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315" autoAdjust="0"/>
    <p:restoredTop sz="94622" autoAdjust="0"/>
  </p:normalViewPr>
  <p:slideViewPr>
    <p:cSldViewPr>
      <p:cViewPr>
        <p:scale>
          <a:sx n="28" d="100"/>
          <a:sy n="28" d="100"/>
        </p:scale>
        <p:origin x="72" y="84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ull, Kinlee" userId="S::kgn6088@utulsa.edu::f747c2f3-254a-4d61-83e3-bc00ccf9dc62" providerId="AD" clId="Web-{976BB734-5FA4-98B8-4DDC-87CD569938FB}"/>
    <pc:docChg chg="addSld modSld sldOrd">
      <pc:chgData name="Null, Kinlee" userId="S::kgn6088@utulsa.edu::f747c2f3-254a-4d61-83e3-bc00ccf9dc62" providerId="AD" clId="Web-{976BB734-5FA4-98B8-4DDC-87CD569938FB}" dt="2025-03-27T17:16:34.217" v="179"/>
      <pc:docMkLst>
        <pc:docMk/>
      </pc:docMkLst>
      <pc:sldChg chg="modSp">
        <pc:chgData name="Null, Kinlee" userId="S::kgn6088@utulsa.edu::f747c2f3-254a-4d61-83e3-bc00ccf9dc62" providerId="AD" clId="Web-{976BB734-5FA4-98B8-4DDC-87CD569938FB}" dt="2025-03-27T16:53:41.481" v="35" actId="1076"/>
        <pc:sldMkLst>
          <pc:docMk/>
          <pc:sldMk cId="2428252233" sldId="293"/>
        </pc:sldMkLst>
        <pc:spChg chg="mod">
          <ac:chgData name="Null, Kinlee" userId="S::kgn6088@utulsa.edu::f747c2f3-254a-4d61-83e3-bc00ccf9dc62" providerId="AD" clId="Web-{976BB734-5FA4-98B8-4DDC-87CD569938FB}" dt="2025-03-27T16:31:03.097" v="25" actId="1076"/>
          <ac:spMkLst>
            <pc:docMk/>
            <pc:sldMk cId="2428252233" sldId="293"/>
            <ac:spMk id="7" creationId="{ABCB41AE-0D09-92F3-3597-C1C3A0621AFC}"/>
          </ac:spMkLst>
        </pc:spChg>
        <pc:spChg chg="mod">
          <ac:chgData name="Null, Kinlee" userId="S::kgn6088@utulsa.edu::f747c2f3-254a-4d61-83e3-bc00ccf9dc62" providerId="AD" clId="Web-{976BB734-5FA4-98B8-4DDC-87CD569938FB}" dt="2025-03-27T16:53:41.481" v="35" actId="1076"/>
          <ac:spMkLst>
            <pc:docMk/>
            <pc:sldMk cId="2428252233" sldId="293"/>
            <ac:spMk id="8" creationId="{2C799123-3177-5721-6A29-A44E8D562DA8}"/>
          </ac:spMkLst>
        </pc:spChg>
        <pc:spChg chg="mod">
          <ac:chgData name="Null, Kinlee" userId="S::kgn6088@utulsa.edu::f747c2f3-254a-4d61-83e3-bc00ccf9dc62" providerId="AD" clId="Web-{976BB734-5FA4-98B8-4DDC-87CD569938FB}" dt="2025-03-27T16:29:42.174" v="8" actId="1076"/>
          <ac:spMkLst>
            <pc:docMk/>
            <pc:sldMk cId="2428252233" sldId="293"/>
            <ac:spMk id="9" creationId="{A7B30506-672D-B162-722D-51D8B2410B2C}"/>
          </ac:spMkLst>
        </pc:spChg>
      </pc:sldChg>
      <pc:sldChg chg="modSp">
        <pc:chgData name="Null, Kinlee" userId="S::kgn6088@utulsa.edu::f747c2f3-254a-4d61-83e3-bc00ccf9dc62" providerId="AD" clId="Web-{976BB734-5FA4-98B8-4DDC-87CD569938FB}" dt="2025-03-27T16:56:06.313" v="52" actId="1076"/>
        <pc:sldMkLst>
          <pc:docMk/>
          <pc:sldMk cId="3658944696" sldId="294"/>
        </pc:sldMkLst>
        <pc:spChg chg="mod">
          <ac:chgData name="Null, Kinlee" userId="S::kgn6088@utulsa.edu::f747c2f3-254a-4d61-83e3-bc00ccf9dc62" providerId="AD" clId="Web-{976BB734-5FA4-98B8-4DDC-87CD569938FB}" dt="2025-03-27T16:55:21.093" v="41" actId="1076"/>
          <ac:spMkLst>
            <pc:docMk/>
            <pc:sldMk cId="3658944696" sldId="294"/>
            <ac:spMk id="7" creationId="{94D93F41-5E20-2795-8801-5D447A77CE16}"/>
          </ac:spMkLst>
        </pc:spChg>
        <pc:spChg chg="mod">
          <ac:chgData name="Null, Kinlee" userId="S::kgn6088@utulsa.edu::f747c2f3-254a-4d61-83e3-bc00ccf9dc62" providerId="AD" clId="Web-{976BB734-5FA4-98B8-4DDC-87CD569938FB}" dt="2025-03-27T16:55:59.969" v="51" actId="1076"/>
          <ac:spMkLst>
            <pc:docMk/>
            <pc:sldMk cId="3658944696" sldId="294"/>
            <ac:spMk id="8" creationId="{5E9134A5-6614-1A47-4664-5C3D51F544D1}"/>
          </ac:spMkLst>
        </pc:spChg>
        <pc:spChg chg="mod">
          <ac:chgData name="Null, Kinlee" userId="S::kgn6088@utulsa.edu::f747c2f3-254a-4d61-83e3-bc00ccf9dc62" providerId="AD" clId="Web-{976BB734-5FA4-98B8-4DDC-87CD569938FB}" dt="2025-03-27T16:56:06.313" v="52" actId="1076"/>
          <ac:spMkLst>
            <pc:docMk/>
            <pc:sldMk cId="3658944696" sldId="294"/>
            <ac:spMk id="9" creationId="{6E2DAF09-B67D-F47C-0C09-8885D9D4B7D2}"/>
          </ac:spMkLst>
        </pc:spChg>
      </pc:sldChg>
      <pc:sldChg chg="modSp">
        <pc:chgData name="Null, Kinlee" userId="S::kgn6088@utulsa.edu::f747c2f3-254a-4d61-83e3-bc00ccf9dc62" providerId="AD" clId="Web-{976BB734-5FA4-98B8-4DDC-87CD569938FB}" dt="2025-03-27T17:04:42.872" v="133" actId="1076"/>
        <pc:sldMkLst>
          <pc:docMk/>
          <pc:sldMk cId="706427096" sldId="298"/>
        </pc:sldMkLst>
        <pc:spChg chg="mod">
          <ac:chgData name="Null, Kinlee" userId="S::kgn6088@utulsa.edu::f747c2f3-254a-4d61-83e3-bc00ccf9dc62" providerId="AD" clId="Web-{976BB734-5FA4-98B8-4DDC-87CD569938FB}" dt="2025-03-27T17:03:31.933" v="94" actId="1076"/>
          <ac:spMkLst>
            <pc:docMk/>
            <pc:sldMk cId="706427096" sldId="298"/>
            <ac:spMk id="7" creationId="{EC270343-CFAE-F91A-EA8A-83976BF0151C}"/>
          </ac:spMkLst>
        </pc:spChg>
        <pc:spChg chg="mod">
          <ac:chgData name="Null, Kinlee" userId="S::kgn6088@utulsa.edu::f747c2f3-254a-4d61-83e3-bc00ccf9dc62" providerId="AD" clId="Web-{976BB734-5FA4-98B8-4DDC-87CD569938FB}" dt="2025-03-27T17:04:37.434" v="132" actId="1076"/>
          <ac:spMkLst>
            <pc:docMk/>
            <pc:sldMk cId="706427096" sldId="298"/>
            <ac:spMk id="8" creationId="{B814157E-9A97-5998-A822-6A459D499604}"/>
          </ac:spMkLst>
        </pc:spChg>
        <pc:spChg chg="mod">
          <ac:chgData name="Null, Kinlee" userId="S::kgn6088@utulsa.edu::f747c2f3-254a-4d61-83e3-bc00ccf9dc62" providerId="AD" clId="Web-{976BB734-5FA4-98B8-4DDC-87CD569938FB}" dt="2025-03-27T17:04:42.872" v="133" actId="1076"/>
          <ac:spMkLst>
            <pc:docMk/>
            <pc:sldMk cId="706427096" sldId="298"/>
            <ac:spMk id="9" creationId="{5597CCF5-589B-F48A-0B89-AE91D02D4CA5}"/>
          </ac:spMkLst>
        </pc:spChg>
        <pc:spChg chg="mod">
          <ac:chgData name="Null, Kinlee" userId="S::kgn6088@utulsa.edu::f747c2f3-254a-4d61-83e3-bc00ccf9dc62" providerId="AD" clId="Web-{976BB734-5FA4-98B8-4DDC-87CD569938FB}" dt="2025-03-27T17:03:19.479" v="89" actId="20577"/>
          <ac:spMkLst>
            <pc:docMk/>
            <pc:sldMk cId="706427096" sldId="298"/>
            <ac:spMk id="19" creationId="{9A31AA6A-FA22-C780-BD14-642735B343A6}"/>
          </ac:spMkLst>
        </pc:spChg>
      </pc:sldChg>
      <pc:sldChg chg="addSp delSp modSp ord">
        <pc:chgData name="Null, Kinlee" userId="S::kgn6088@utulsa.edu::f747c2f3-254a-4d61-83e3-bc00ccf9dc62" providerId="AD" clId="Web-{976BB734-5FA4-98B8-4DDC-87CD569938FB}" dt="2025-03-27T17:16:34.217" v="179"/>
        <pc:sldMkLst>
          <pc:docMk/>
          <pc:sldMk cId="3078397171" sldId="299"/>
        </pc:sldMkLst>
        <pc:spChg chg="mod">
          <ac:chgData name="Null, Kinlee" userId="S::kgn6088@utulsa.edu::f747c2f3-254a-4d61-83e3-bc00ccf9dc62" providerId="AD" clId="Web-{976BB734-5FA4-98B8-4DDC-87CD569938FB}" dt="2025-03-27T17:12:28.711" v="150" actId="20577"/>
          <ac:spMkLst>
            <pc:docMk/>
            <pc:sldMk cId="3078397171" sldId="299"/>
            <ac:spMk id="6" creationId="{D1243C3B-C229-0DD5-201A-5BA9252BCF86}"/>
          </ac:spMkLst>
        </pc:spChg>
        <pc:spChg chg="mod">
          <ac:chgData name="Null, Kinlee" userId="S::kgn6088@utulsa.edu::f747c2f3-254a-4d61-83e3-bc00ccf9dc62" providerId="AD" clId="Web-{976BB734-5FA4-98B8-4DDC-87CD569938FB}" dt="2025-03-27T17:16:06.388" v="177" actId="14100"/>
          <ac:spMkLst>
            <pc:docMk/>
            <pc:sldMk cId="3078397171" sldId="299"/>
            <ac:spMk id="9" creationId="{5F5FDF58-3491-0699-2968-A0FCFECB73BB}"/>
          </ac:spMkLst>
        </pc:spChg>
      </pc:sldChg>
      <pc:sldChg chg="modSp">
        <pc:chgData name="Null, Kinlee" userId="S::kgn6088@utulsa.edu::f747c2f3-254a-4d61-83e3-bc00ccf9dc62" providerId="AD" clId="Web-{976BB734-5FA4-98B8-4DDC-87CD569938FB}" dt="2025-03-27T17:08:44.815" v="146" actId="20577"/>
        <pc:sldMkLst>
          <pc:docMk/>
          <pc:sldMk cId="2091800854" sldId="300"/>
        </pc:sldMkLst>
        <pc:spChg chg="mod">
          <ac:chgData name="Null, Kinlee" userId="S::kgn6088@utulsa.edu::f747c2f3-254a-4d61-83e3-bc00ccf9dc62" providerId="AD" clId="Web-{976BB734-5FA4-98B8-4DDC-87CD569938FB}" dt="2025-03-27T17:08:40.971" v="144" actId="20577"/>
          <ac:spMkLst>
            <pc:docMk/>
            <pc:sldMk cId="2091800854" sldId="300"/>
            <ac:spMk id="4" creationId="{4567C2EA-E634-B2F3-76D3-AC57A025180D}"/>
          </ac:spMkLst>
        </pc:spChg>
        <pc:spChg chg="mod">
          <ac:chgData name="Null, Kinlee" userId="S::kgn6088@utulsa.edu::f747c2f3-254a-4d61-83e3-bc00ccf9dc62" providerId="AD" clId="Web-{976BB734-5FA4-98B8-4DDC-87CD569938FB}" dt="2025-03-27T17:08:44.597" v="145" actId="20577"/>
          <ac:spMkLst>
            <pc:docMk/>
            <pc:sldMk cId="2091800854" sldId="300"/>
            <ac:spMk id="6" creationId="{29EA8796-3F50-F30E-220F-181DC91EFA86}"/>
          </ac:spMkLst>
        </pc:spChg>
        <pc:spChg chg="mod">
          <ac:chgData name="Null, Kinlee" userId="S::kgn6088@utulsa.edu::f747c2f3-254a-4d61-83e3-bc00ccf9dc62" providerId="AD" clId="Web-{976BB734-5FA4-98B8-4DDC-87CD569938FB}" dt="2025-03-27T17:08:44.815" v="146" actId="20577"/>
          <ac:spMkLst>
            <pc:docMk/>
            <pc:sldMk cId="2091800854" sldId="300"/>
            <ac:spMk id="8" creationId="{9FDAC1AD-01D0-A4C3-CEBB-EF0E603AA6CB}"/>
          </ac:spMkLst>
        </pc:spChg>
      </pc:sldChg>
      <pc:sldChg chg="modSp add replId">
        <pc:chgData name="Null, Kinlee" userId="S::kgn6088@utulsa.edu::f747c2f3-254a-4d61-83e3-bc00ccf9dc62" providerId="AD" clId="Web-{976BB734-5FA4-98B8-4DDC-87CD569938FB}" dt="2025-03-27T17:13:01.884" v="154" actId="20577"/>
        <pc:sldMkLst>
          <pc:docMk/>
          <pc:sldMk cId="1006572637" sldId="301"/>
        </pc:sldMkLst>
        <pc:spChg chg="mod">
          <ac:chgData name="Null, Kinlee" userId="S::kgn6088@utulsa.edu::f747c2f3-254a-4d61-83e3-bc00ccf9dc62" providerId="AD" clId="Web-{976BB734-5FA4-98B8-4DDC-87CD569938FB}" dt="2025-03-27T17:12:20.711" v="149" actId="20577"/>
          <ac:spMkLst>
            <pc:docMk/>
            <pc:sldMk cId="1006572637" sldId="301"/>
            <ac:spMk id="6" creationId="{AF687E12-A93A-5A7D-A6BA-422371BE7425}"/>
          </ac:spMkLst>
        </pc:spChg>
        <pc:spChg chg="mod">
          <ac:chgData name="Null, Kinlee" userId="S::kgn6088@utulsa.edu::f747c2f3-254a-4d61-83e3-bc00ccf9dc62" providerId="AD" clId="Web-{976BB734-5FA4-98B8-4DDC-87CD569938FB}" dt="2025-03-27T17:13:01.884" v="154" actId="20577"/>
          <ac:spMkLst>
            <pc:docMk/>
            <pc:sldMk cId="1006572637" sldId="301"/>
            <ac:spMk id="19" creationId="{EC2A15BE-6FB2-1A0E-68F9-AC4904F0BCB6}"/>
          </ac:spMkLst>
        </pc:spChg>
      </pc:sldChg>
    </pc:docChg>
  </pc:docChgLst>
  <pc:docChgLst>
    <pc:chgData name="Null, Kinlee" userId="S::kgn6088@utulsa.edu::f747c2f3-254a-4d61-83e3-bc00ccf9dc62" providerId="AD" clId="Web-{48908F9D-FD47-F01F-97DC-38338E83594B}"/>
    <pc:docChg chg="addSld modSld">
      <pc:chgData name="Null, Kinlee" userId="S::kgn6088@utulsa.edu::f747c2f3-254a-4d61-83e3-bc00ccf9dc62" providerId="AD" clId="Web-{48908F9D-FD47-F01F-97DC-38338E83594B}" dt="2025-03-27T15:07:33.608" v="297"/>
      <pc:docMkLst>
        <pc:docMk/>
      </pc:docMkLst>
      <pc:sldChg chg="modSp">
        <pc:chgData name="Null, Kinlee" userId="S::kgn6088@utulsa.edu::f747c2f3-254a-4d61-83e3-bc00ccf9dc62" providerId="AD" clId="Web-{48908F9D-FD47-F01F-97DC-38338E83594B}" dt="2025-03-27T14:48:42.235" v="2" actId="20577"/>
        <pc:sldMkLst>
          <pc:docMk/>
          <pc:sldMk cId="0" sldId="269"/>
        </pc:sldMkLst>
      </pc:sldChg>
      <pc:sldChg chg="modSp">
        <pc:chgData name="Null, Kinlee" userId="S::kgn6088@utulsa.edu::f747c2f3-254a-4d61-83e3-bc00ccf9dc62" providerId="AD" clId="Web-{48908F9D-FD47-F01F-97DC-38338E83594B}" dt="2025-03-27T15:00:43.415" v="137" actId="14100"/>
        <pc:sldMkLst>
          <pc:docMk/>
          <pc:sldMk cId="985941781" sldId="273"/>
        </pc:sldMkLst>
        <pc:spChg chg="mod">
          <ac:chgData name="Null, Kinlee" userId="S::kgn6088@utulsa.edu::f747c2f3-254a-4d61-83e3-bc00ccf9dc62" providerId="AD" clId="Web-{48908F9D-FD47-F01F-97DC-38338E83594B}" dt="2025-03-27T15:00:43.415" v="137" actId="14100"/>
          <ac:spMkLst>
            <pc:docMk/>
            <pc:sldMk cId="985941781" sldId="273"/>
            <ac:spMk id="6" creationId="{13A93639-FA1E-9709-1936-D643C33D5B79}"/>
          </ac:spMkLst>
        </pc:spChg>
      </pc:sldChg>
      <pc:sldChg chg="modSp">
        <pc:chgData name="Null, Kinlee" userId="S::kgn6088@utulsa.edu::f747c2f3-254a-4d61-83e3-bc00ccf9dc62" providerId="AD" clId="Web-{48908F9D-FD47-F01F-97DC-38338E83594B}" dt="2025-03-27T15:02:43.229" v="180" actId="20577"/>
        <pc:sldMkLst>
          <pc:docMk/>
          <pc:sldMk cId="408324974" sldId="280"/>
        </pc:sldMkLst>
        <pc:spChg chg="mod">
          <ac:chgData name="Null, Kinlee" userId="S::kgn6088@utulsa.edu::f747c2f3-254a-4d61-83e3-bc00ccf9dc62" providerId="AD" clId="Web-{48908F9D-FD47-F01F-97DC-38338E83594B}" dt="2025-03-27T15:02:35.448" v="177" actId="20577"/>
          <ac:spMkLst>
            <pc:docMk/>
            <pc:sldMk cId="408324974" sldId="280"/>
            <ac:spMk id="5" creationId="{D902D70E-EB4D-86C9-52B6-1AEDEEAE0041}"/>
          </ac:spMkLst>
        </pc:spChg>
        <pc:spChg chg="mod">
          <ac:chgData name="Null, Kinlee" userId="S::kgn6088@utulsa.edu::f747c2f3-254a-4d61-83e3-bc00ccf9dc62" providerId="AD" clId="Web-{48908F9D-FD47-F01F-97DC-38338E83594B}" dt="2025-03-27T15:02:39.963" v="178" actId="20577"/>
          <ac:spMkLst>
            <pc:docMk/>
            <pc:sldMk cId="408324974" sldId="280"/>
            <ac:spMk id="9" creationId="{AD7C9E95-D6C8-DAA2-AEA9-EA09B3F191AB}"/>
          </ac:spMkLst>
        </pc:spChg>
        <pc:spChg chg="mod">
          <ac:chgData name="Null, Kinlee" userId="S::kgn6088@utulsa.edu::f747c2f3-254a-4d61-83e3-bc00ccf9dc62" providerId="AD" clId="Web-{48908F9D-FD47-F01F-97DC-38338E83594B}" dt="2025-03-27T15:02:43.229" v="180" actId="20577"/>
          <ac:spMkLst>
            <pc:docMk/>
            <pc:sldMk cId="408324974" sldId="280"/>
            <ac:spMk id="11" creationId="{A67EF0EF-3033-C2DB-CA74-FE39AAD6DCED}"/>
          </ac:spMkLst>
        </pc:spChg>
      </pc:sldChg>
      <pc:sldChg chg="delSp modSp">
        <pc:chgData name="Null, Kinlee" userId="S::kgn6088@utulsa.edu::f747c2f3-254a-4d61-83e3-bc00ccf9dc62" providerId="AD" clId="Web-{48908F9D-FD47-F01F-97DC-38338E83594B}" dt="2025-03-27T15:05:18.856" v="254" actId="1076"/>
        <pc:sldMkLst>
          <pc:docMk/>
          <pc:sldMk cId="755756732" sldId="283"/>
        </pc:sldMkLst>
        <pc:spChg chg="mod">
          <ac:chgData name="Null, Kinlee" userId="S::kgn6088@utulsa.edu::f747c2f3-254a-4d61-83e3-bc00ccf9dc62" providerId="AD" clId="Web-{48908F9D-FD47-F01F-97DC-38338E83594B}" dt="2025-03-27T15:05:18.856" v="254" actId="1076"/>
          <ac:spMkLst>
            <pc:docMk/>
            <pc:sldMk cId="755756732" sldId="283"/>
            <ac:spMk id="5" creationId="{E126EA42-E66D-307B-070E-2F332D261116}"/>
          </ac:spMkLst>
        </pc:spChg>
        <pc:spChg chg="mod">
          <ac:chgData name="Null, Kinlee" userId="S::kgn6088@utulsa.edu::f747c2f3-254a-4d61-83e3-bc00ccf9dc62" providerId="AD" clId="Web-{48908F9D-FD47-F01F-97DC-38338E83594B}" dt="2025-03-27T15:04:57.715" v="253" actId="1076"/>
          <ac:spMkLst>
            <pc:docMk/>
            <pc:sldMk cId="755756732" sldId="283"/>
            <ac:spMk id="6" creationId="{A275A6E5-F52E-8638-7987-3782F4F08649}"/>
          </ac:spMkLst>
        </pc:spChg>
      </pc:sldChg>
      <pc:sldChg chg="modSp">
        <pc:chgData name="Null, Kinlee" userId="S::kgn6088@utulsa.edu::f747c2f3-254a-4d61-83e3-bc00ccf9dc62" providerId="AD" clId="Web-{48908F9D-FD47-F01F-97DC-38338E83594B}" dt="2025-03-27T14:57:13.897" v="135" actId="1076"/>
        <pc:sldMkLst>
          <pc:docMk/>
          <pc:sldMk cId="3817936445" sldId="292"/>
        </pc:sldMkLst>
        <pc:spChg chg="mod">
          <ac:chgData name="Null, Kinlee" userId="S::kgn6088@utulsa.edu::f747c2f3-254a-4d61-83e3-bc00ccf9dc62" providerId="AD" clId="Web-{48908F9D-FD47-F01F-97DC-38338E83594B}" dt="2025-03-27T14:56:27.225" v="121" actId="1076"/>
          <ac:spMkLst>
            <pc:docMk/>
            <pc:sldMk cId="3817936445" sldId="292"/>
            <ac:spMk id="7" creationId="{B57364EA-8D2B-49D1-926C-25B424DB8CF3}"/>
          </ac:spMkLst>
        </pc:spChg>
        <pc:spChg chg="mod">
          <ac:chgData name="Null, Kinlee" userId="S::kgn6088@utulsa.edu::f747c2f3-254a-4d61-83e3-bc00ccf9dc62" providerId="AD" clId="Web-{48908F9D-FD47-F01F-97DC-38338E83594B}" dt="2025-03-27T14:55:36.677" v="105"/>
          <ac:spMkLst>
            <pc:docMk/>
            <pc:sldMk cId="3817936445" sldId="292"/>
            <ac:spMk id="8" creationId="{00B18ADF-C813-84AF-10BE-8EF4F9133ED1}"/>
          </ac:spMkLst>
        </pc:spChg>
        <pc:spChg chg="mod">
          <ac:chgData name="Null, Kinlee" userId="S::kgn6088@utulsa.edu::f747c2f3-254a-4d61-83e3-bc00ccf9dc62" providerId="AD" clId="Web-{48908F9D-FD47-F01F-97DC-38338E83594B}" dt="2025-03-27T14:57:13.897" v="135" actId="1076"/>
          <ac:spMkLst>
            <pc:docMk/>
            <pc:sldMk cId="3817936445" sldId="292"/>
            <ac:spMk id="9" creationId="{01DFA82A-93DE-89CF-D633-379D524A538B}"/>
          </ac:spMkLst>
        </pc:spChg>
        <pc:spChg chg="mod">
          <ac:chgData name="Null, Kinlee" userId="S::kgn6088@utulsa.edu::f747c2f3-254a-4d61-83e3-bc00ccf9dc62" providerId="AD" clId="Web-{48908F9D-FD47-F01F-97DC-38338E83594B}" dt="2025-03-27T14:52:28.425" v="39" actId="20577"/>
          <ac:spMkLst>
            <pc:docMk/>
            <pc:sldMk cId="3817936445" sldId="292"/>
            <ac:spMk id="19" creationId="{0D86D6A0-03E6-8A90-B43A-3A43864D6F27}"/>
          </ac:spMkLst>
        </pc:spChg>
      </pc:sldChg>
      <pc:sldChg chg="modSp">
        <pc:chgData name="Null, Kinlee" userId="S::kgn6088@utulsa.edu::f747c2f3-254a-4d61-83e3-bc00ccf9dc62" providerId="AD" clId="Web-{48908F9D-FD47-F01F-97DC-38338E83594B}" dt="2025-03-27T15:01:18.713" v="154" actId="20577"/>
        <pc:sldMkLst>
          <pc:docMk/>
          <pc:sldMk cId="2428252233" sldId="293"/>
        </pc:sldMkLst>
        <pc:spChg chg="mod">
          <ac:chgData name="Null, Kinlee" userId="S::kgn6088@utulsa.edu::f747c2f3-254a-4d61-83e3-bc00ccf9dc62" providerId="AD" clId="Web-{48908F9D-FD47-F01F-97DC-38338E83594B}" dt="2025-03-27T15:01:18.713" v="154" actId="20577"/>
          <ac:spMkLst>
            <pc:docMk/>
            <pc:sldMk cId="2428252233" sldId="293"/>
            <ac:spMk id="19" creationId="{E500D754-4D48-F6C5-DE49-B6258C1DD3F9}"/>
          </ac:spMkLst>
        </pc:spChg>
      </pc:sldChg>
      <pc:sldChg chg="modSp">
        <pc:chgData name="Null, Kinlee" userId="S::kgn6088@utulsa.edu::f747c2f3-254a-4d61-83e3-bc00ccf9dc62" providerId="AD" clId="Web-{48908F9D-FD47-F01F-97DC-38338E83594B}" dt="2025-03-27T15:03:36.105" v="237" actId="20577"/>
        <pc:sldMkLst>
          <pc:docMk/>
          <pc:sldMk cId="3658944696" sldId="294"/>
        </pc:sldMkLst>
        <pc:spChg chg="mod">
          <ac:chgData name="Null, Kinlee" userId="S::kgn6088@utulsa.edu::f747c2f3-254a-4d61-83e3-bc00ccf9dc62" providerId="AD" clId="Web-{48908F9D-FD47-F01F-97DC-38338E83594B}" dt="2025-03-27T15:03:36.105" v="237" actId="20577"/>
          <ac:spMkLst>
            <pc:docMk/>
            <pc:sldMk cId="3658944696" sldId="294"/>
            <ac:spMk id="19" creationId="{89CC01DD-9604-72AD-16D3-1DF9037DDFE3}"/>
          </ac:spMkLst>
        </pc:spChg>
      </pc:sldChg>
      <pc:sldChg chg="modSp add replId">
        <pc:chgData name="Null, Kinlee" userId="S::kgn6088@utulsa.edu::f747c2f3-254a-4d61-83e3-bc00ccf9dc62" providerId="AD" clId="Web-{48908F9D-FD47-F01F-97DC-38338E83594B}" dt="2025-03-27T15:03:43.621" v="239" actId="20577"/>
        <pc:sldMkLst>
          <pc:docMk/>
          <pc:sldMk cId="706427096" sldId="298"/>
        </pc:sldMkLst>
        <pc:spChg chg="mod">
          <ac:chgData name="Null, Kinlee" userId="S::kgn6088@utulsa.edu::f747c2f3-254a-4d61-83e3-bc00ccf9dc62" providerId="AD" clId="Web-{48908F9D-FD47-F01F-97DC-38338E83594B}" dt="2025-03-27T15:03:43.621" v="239" actId="20577"/>
          <ac:spMkLst>
            <pc:docMk/>
            <pc:sldMk cId="706427096" sldId="298"/>
            <ac:spMk id="6" creationId="{A73A3738-A203-99E2-38B3-7D51A9BDB74E}"/>
          </ac:spMkLst>
        </pc:spChg>
      </pc:sldChg>
      <pc:sldChg chg="modSp add replId">
        <pc:chgData name="Null, Kinlee" userId="S::kgn6088@utulsa.edu::f747c2f3-254a-4d61-83e3-bc00ccf9dc62" providerId="AD" clId="Web-{48908F9D-FD47-F01F-97DC-38338E83594B}" dt="2025-03-27T15:07:25.592" v="296" actId="20577"/>
        <pc:sldMkLst>
          <pc:docMk/>
          <pc:sldMk cId="3078397171" sldId="299"/>
        </pc:sldMkLst>
        <pc:spChg chg="mod">
          <ac:chgData name="Null, Kinlee" userId="S::kgn6088@utulsa.edu::f747c2f3-254a-4d61-83e3-bc00ccf9dc62" providerId="AD" clId="Web-{48908F9D-FD47-F01F-97DC-38338E83594B}" dt="2025-03-27T15:06:42.716" v="257" actId="20577"/>
          <ac:spMkLst>
            <pc:docMk/>
            <pc:sldMk cId="3078397171" sldId="299"/>
            <ac:spMk id="6" creationId="{D1243C3B-C229-0DD5-201A-5BA9252BCF86}"/>
          </ac:spMkLst>
        </pc:spChg>
        <pc:spChg chg="mod">
          <ac:chgData name="Null, Kinlee" userId="S::kgn6088@utulsa.edu::f747c2f3-254a-4d61-83e3-bc00ccf9dc62" providerId="AD" clId="Web-{48908F9D-FD47-F01F-97DC-38338E83594B}" dt="2025-03-27T15:07:25.592" v="296" actId="20577"/>
          <ac:spMkLst>
            <pc:docMk/>
            <pc:sldMk cId="3078397171" sldId="299"/>
            <ac:spMk id="19" creationId="{08E6ED18-B022-19DD-C5D4-B90657937A6B}"/>
          </ac:spMkLst>
        </pc:spChg>
      </pc:sldChg>
      <pc:sldChg chg="add replId">
        <pc:chgData name="Null, Kinlee" userId="S::kgn6088@utulsa.edu::f747c2f3-254a-4d61-83e3-bc00ccf9dc62" providerId="AD" clId="Web-{48908F9D-FD47-F01F-97DC-38338E83594B}" dt="2025-03-27T15:07:33.608" v="297"/>
        <pc:sldMkLst>
          <pc:docMk/>
          <pc:sldMk cId="2091800854" sldId="300"/>
        </pc:sldMkLst>
      </pc:sldChg>
    </pc:docChg>
  </pc:docChgLst>
  <pc:docChgLst>
    <pc:chgData name="Harris, Haleigh" userId="dfc8e91e-0ddc-430f-828f-92a306d8ca33" providerId="ADAL" clId="{03F42A5E-C0A2-4856-B202-46A124283F28}"/>
    <pc:docChg chg="undo custSel addSld delSld modSld sldOrd">
      <pc:chgData name="Harris, Haleigh" userId="dfc8e91e-0ddc-430f-828f-92a306d8ca33" providerId="ADAL" clId="{03F42A5E-C0A2-4856-B202-46A124283F28}" dt="2025-03-25T23:16:23.395" v="64" actId="1076"/>
      <pc:docMkLst>
        <pc:docMk/>
      </pc:docMkLst>
      <pc:sldChg chg="addSp delSp modSp add del mod">
        <pc:chgData name="Harris, Haleigh" userId="dfc8e91e-0ddc-430f-828f-92a306d8ca33" providerId="ADAL" clId="{03F42A5E-C0A2-4856-B202-46A124283F28}" dt="2025-03-25T23:16:23.395" v="64" actId="1076"/>
        <pc:sldMkLst>
          <pc:docMk/>
          <pc:sldMk cId="0" sldId="256"/>
        </pc:sldMkLst>
        <pc:spChg chg="mod">
          <ac:chgData name="Harris, Haleigh" userId="dfc8e91e-0ddc-430f-828f-92a306d8ca33" providerId="ADAL" clId="{03F42A5E-C0A2-4856-B202-46A124283F28}" dt="2025-03-25T23:16:23.395" v="64" actId="1076"/>
          <ac:spMkLst>
            <pc:docMk/>
            <pc:sldMk cId="0" sldId="256"/>
            <ac:spMk id="2" creationId="{00000000-0000-0000-0000-000000000000}"/>
          </ac:spMkLst>
        </pc:spChg>
        <pc:spChg chg="mod">
          <ac:chgData name="Harris, Haleigh" userId="dfc8e91e-0ddc-430f-828f-92a306d8ca33" providerId="ADAL" clId="{03F42A5E-C0A2-4856-B202-46A124283F28}" dt="2025-03-25T17:07:34.268" v="15" actId="1076"/>
          <ac:spMkLst>
            <pc:docMk/>
            <pc:sldMk cId="0" sldId="256"/>
            <ac:spMk id="6" creationId="{00000000-0000-0000-0000-000000000000}"/>
          </ac:spMkLst>
        </pc:spChg>
        <pc:spChg chg="add mod">
          <ac:chgData name="Harris, Haleigh" userId="dfc8e91e-0ddc-430f-828f-92a306d8ca33" providerId="ADAL" clId="{03F42A5E-C0A2-4856-B202-46A124283F28}" dt="2025-03-25T18:01:23.899" v="26" actId="1076"/>
          <ac:spMkLst>
            <pc:docMk/>
            <pc:sldMk cId="0" sldId="256"/>
            <ac:spMk id="9" creationId="{9089459A-5AD4-4DB5-CF2A-AC1DE5E79245}"/>
          </ac:spMkLst>
        </pc:spChg>
        <pc:picChg chg="add mod">
          <ac:chgData name="Harris, Haleigh" userId="dfc8e91e-0ddc-430f-828f-92a306d8ca33" providerId="ADAL" clId="{03F42A5E-C0A2-4856-B202-46A124283F28}" dt="2025-03-25T23:16:20.654" v="63" actId="962"/>
          <ac:picMkLst>
            <pc:docMk/>
            <pc:sldMk cId="0" sldId="256"/>
            <ac:picMk id="11" creationId="{7973700E-97B8-64E7-028B-6BD7D1C99FA0}"/>
          </ac:picMkLst>
        </pc:picChg>
      </pc:sldChg>
      <pc:sldChg chg="addSp delSp modSp mod">
        <pc:chgData name="Harris, Haleigh" userId="dfc8e91e-0ddc-430f-828f-92a306d8ca33" providerId="ADAL" clId="{03F42A5E-C0A2-4856-B202-46A124283F28}" dt="2025-03-25T23:13:46.704" v="57" actId="1076"/>
        <pc:sldMkLst>
          <pc:docMk/>
          <pc:sldMk cId="0" sldId="258"/>
        </pc:sldMkLst>
      </pc:sldChg>
      <pc:sldChg chg="addSp delSp modSp mod ord">
        <pc:chgData name="Harris, Haleigh" userId="dfc8e91e-0ddc-430f-828f-92a306d8ca33" providerId="ADAL" clId="{03F42A5E-C0A2-4856-B202-46A124283F28}" dt="2025-03-25T19:24:21.441" v="49" actId="1582"/>
        <pc:sldMkLst>
          <pc:docMk/>
          <pc:sldMk cId="0" sldId="269"/>
        </pc:sldMkLst>
      </pc:sldChg>
      <pc:sldChg chg="addSp delSp">
        <pc:chgData name="Harris, Haleigh" userId="dfc8e91e-0ddc-430f-828f-92a306d8ca33" providerId="ADAL" clId="{03F42A5E-C0A2-4856-B202-46A124283F28}" dt="2025-03-25T17:09:22.604" v="17" actId="478"/>
        <pc:sldMkLst>
          <pc:docMk/>
          <pc:sldMk cId="0" sldId="272"/>
        </pc:sldMkLst>
      </pc:sldChg>
    </pc:docChg>
  </pc:docChgLst>
  <pc:docChgLst>
    <pc:chgData name="Null, Kinlee" userId="S::kgn6088@utulsa.edu::f747c2f3-254a-4d61-83e3-bc00ccf9dc62" providerId="AD" clId="Web-{916F63B0-3266-F5B0-1956-6926E62EA82A}"/>
    <pc:docChg chg="modSld">
      <pc:chgData name="Null, Kinlee" userId="S::kgn6088@utulsa.edu::f747c2f3-254a-4d61-83e3-bc00ccf9dc62" providerId="AD" clId="Web-{916F63B0-3266-F5B0-1956-6926E62EA82A}" dt="2025-04-24T01:38:12.342" v="6" actId="20577"/>
      <pc:docMkLst>
        <pc:docMk/>
      </pc:docMkLst>
      <pc:sldChg chg="modSp">
        <pc:chgData name="Null, Kinlee" userId="S::kgn6088@utulsa.edu::f747c2f3-254a-4d61-83e3-bc00ccf9dc62" providerId="AD" clId="Web-{916F63B0-3266-F5B0-1956-6926E62EA82A}" dt="2025-04-24T01:38:12.342" v="6" actId="20577"/>
        <pc:sldMkLst>
          <pc:docMk/>
          <pc:sldMk cId="985941781" sldId="273"/>
        </pc:sldMkLst>
        <pc:spChg chg="mod">
          <ac:chgData name="Null, Kinlee" userId="S::kgn6088@utulsa.edu::f747c2f3-254a-4d61-83e3-bc00ccf9dc62" providerId="AD" clId="Web-{916F63B0-3266-F5B0-1956-6926E62EA82A}" dt="2025-04-24T01:38:12.342" v="6" actId="20577"/>
          <ac:spMkLst>
            <pc:docMk/>
            <pc:sldMk cId="985941781" sldId="273"/>
            <ac:spMk id="9" creationId="{74527A00-7BCC-E441-E701-707439114302}"/>
          </ac:spMkLst>
        </pc:spChg>
      </pc:sldChg>
      <pc:sldChg chg="addSp modSp">
        <pc:chgData name="Null, Kinlee" userId="S::kgn6088@utulsa.edu::f747c2f3-254a-4d61-83e3-bc00ccf9dc62" providerId="AD" clId="Web-{916F63B0-3266-F5B0-1956-6926E62EA82A}" dt="2025-04-24T01:36:29.060" v="3" actId="1076"/>
        <pc:sldMkLst>
          <pc:docMk/>
          <pc:sldMk cId="1717564667" sldId="278"/>
        </pc:sldMkLst>
        <pc:spChg chg="add mod">
          <ac:chgData name="Null, Kinlee" userId="S::kgn6088@utulsa.edu::f747c2f3-254a-4d61-83e3-bc00ccf9dc62" providerId="AD" clId="Web-{916F63B0-3266-F5B0-1956-6926E62EA82A}" dt="2025-04-24T01:36:29.060" v="3" actId="1076"/>
          <ac:spMkLst>
            <pc:docMk/>
            <pc:sldMk cId="1717564667" sldId="278"/>
            <ac:spMk id="4" creationId="{A4C9FE8E-9B68-3C5C-530C-1C9194AE7006}"/>
          </ac:spMkLst>
        </pc:spChg>
      </pc:sldChg>
      <pc:sldChg chg="modSp">
        <pc:chgData name="Null, Kinlee" userId="S::kgn6088@utulsa.edu::f747c2f3-254a-4d61-83e3-bc00ccf9dc62" providerId="AD" clId="Web-{916F63B0-3266-F5B0-1956-6926E62EA82A}" dt="2025-04-24T01:36:51.967" v="5" actId="1076"/>
        <pc:sldMkLst>
          <pc:docMk/>
          <pc:sldMk cId="1422403757" sldId="279"/>
        </pc:sldMkLst>
        <pc:spChg chg="mod">
          <ac:chgData name="Null, Kinlee" userId="S::kgn6088@utulsa.edu::f747c2f3-254a-4d61-83e3-bc00ccf9dc62" providerId="AD" clId="Web-{916F63B0-3266-F5B0-1956-6926E62EA82A}" dt="2025-04-24T01:36:51.967" v="5" actId="1076"/>
          <ac:spMkLst>
            <pc:docMk/>
            <pc:sldMk cId="1422403757" sldId="279"/>
            <ac:spMk id="5" creationId="{D9707CFF-D964-09BE-AD4D-DEE79C7B7B9F}"/>
          </ac:spMkLst>
        </pc:spChg>
        <pc:spChg chg="mod">
          <ac:chgData name="Null, Kinlee" userId="S::kgn6088@utulsa.edu::f747c2f3-254a-4d61-83e3-bc00ccf9dc62" providerId="AD" clId="Web-{916F63B0-3266-F5B0-1956-6926E62EA82A}" dt="2025-04-24T01:36:47.498" v="4" actId="1076"/>
          <ac:spMkLst>
            <pc:docMk/>
            <pc:sldMk cId="1422403757" sldId="279"/>
            <ac:spMk id="9" creationId="{09C5004E-E2F5-0315-6808-B1480C2485A8}"/>
          </ac:spMkLst>
        </pc:spChg>
      </pc:sldChg>
    </pc:docChg>
  </pc:docChgLst>
  <pc:docChgLst>
    <pc:chgData name="Null, Kinlee" userId="S::kgn6088@utulsa.edu::f747c2f3-254a-4d61-83e3-bc00ccf9dc62" providerId="AD" clId="Web-{39A2F27E-9AD8-4FA7-EFBD-A97B93EA224A}"/>
    <pc:docChg chg="delSld">
      <pc:chgData name="Null, Kinlee" userId="S::kgn6088@utulsa.edu::f747c2f3-254a-4d61-83e3-bc00ccf9dc62" providerId="AD" clId="Web-{39A2F27E-9AD8-4FA7-EFBD-A97B93EA224A}" dt="2025-03-27T03:03:39.827" v="4"/>
      <pc:docMkLst>
        <pc:docMk/>
      </pc:docMkLst>
      <pc:sldChg chg="del">
        <pc:chgData name="Null, Kinlee" userId="S::kgn6088@utulsa.edu::f747c2f3-254a-4d61-83e3-bc00ccf9dc62" providerId="AD" clId="Web-{39A2F27E-9AD8-4FA7-EFBD-A97B93EA224A}" dt="2025-03-27T03:03:39.827" v="4"/>
        <pc:sldMkLst>
          <pc:docMk/>
          <pc:sldMk cId="177632309" sldId="285"/>
        </pc:sldMkLst>
      </pc:sldChg>
      <pc:sldChg chg="del">
        <pc:chgData name="Null, Kinlee" userId="S::kgn6088@utulsa.edu::f747c2f3-254a-4d61-83e3-bc00ccf9dc62" providerId="AD" clId="Web-{39A2F27E-9AD8-4FA7-EFBD-A97B93EA224A}" dt="2025-03-27T03:03:38.983" v="3"/>
        <pc:sldMkLst>
          <pc:docMk/>
          <pc:sldMk cId="2710354628" sldId="286"/>
        </pc:sldMkLst>
      </pc:sldChg>
      <pc:sldChg chg="del">
        <pc:chgData name="Null, Kinlee" userId="S::kgn6088@utulsa.edu::f747c2f3-254a-4d61-83e3-bc00ccf9dc62" providerId="AD" clId="Web-{39A2F27E-9AD8-4FA7-EFBD-A97B93EA224A}" dt="2025-03-27T03:03:38.967" v="2"/>
        <pc:sldMkLst>
          <pc:docMk/>
          <pc:sldMk cId="2532665590" sldId="287"/>
        </pc:sldMkLst>
      </pc:sldChg>
      <pc:sldChg chg="del">
        <pc:chgData name="Null, Kinlee" userId="S::kgn6088@utulsa.edu::f747c2f3-254a-4d61-83e3-bc00ccf9dc62" providerId="AD" clId="Web-{39A2F27E-9AD8-4FA7-EFBD-A97B93EA224A}" dt="2025-03-27T03:03:38.952" v="1"/>
        <pc:sldMkLst>
          <pc:docMk/>
          <pc:sldMk cId="1047537467" sldId="288"/>
        </pc:sldMkLst>
      </pc:sldChg>
      <pc:sldChg chg="del">
        <pc:chgData name="Null, Kinlee" userId="S::kgn6088@utulsa.edu::f747c2f3-254a-4d61-83e3-bc00ccf9dc62" providerId="AD" clId="Web-{39A2F27E-9AD8-4FA7-EFBD-A97B93EA224A}" dt="2025-03-27T03:03:38.921" v="0"/>
        <pc:sldMkLst>
          <pc:docMk/>
          <pc:sldMk cId="363834256" sldId="296"/>
        </pc:sldMkLst>
      </pc:sldChg>
    </pc:docChg>
  </pc:docChgLst>
  <pc:docChgLst>
    <pc:chgData name="Null, Kinlee" userId="S::kgn6088@utulsa.edu::f747c2f3-254a-4d61-83e3-bc00ccf9dc62" providerId="AD" clId="Web-{BB86D014-0374-4BB2-FB25-B79A044DE0C5}"/>
    <pc:docChg chg="modSld sldOrd">
      <pc:chgData name="Null, Kinlee" userId="S::kgn6088@utulsa.edu::f747c2f3-254a-4d61-83e3-bc00ccf9dc62" providerId="AD" clId="Web-{BB86D014-0374-4BB2-FB25-B79A044DE0C5}" dt="2025-03-26T01:19:52.899" v="22" actId="20577"/>
      <pc:docMkLst>
        <pc:docMk/>
      </pc:docMkLst>
      <pc:sldChg chg="modSp">
        <pc:chgData name="Null, Kinlee" userId="S::kgn6088@utulsa.edu::f747c2f3-254a-4d61-83e3-bc00ccf9dc62" providerId="AD" clId="Web-{BB86D014-0374-4BB2-FB25-B79A044DE0C5}" dt="2025-03-26T01:12:13.211" v="9" actId="20577"/>
        <pc:sldMkLst>
          <pc:docMk/>
          <pc:sldMk cId="0" sldId="256"/>
        </pc:sldMkLst>
        <pc:spChg chg="mod">
          <ac:chgData name="Null, Kinlee" userId="S::kgn6088@utulsa.edu::f747c2f3-254a-4d61-83e3-bc00ccf9dc62" providerId="AD" clId="Web-{BB86D014-0374-4BB2-FB25-B79A044DE0C5}" dt="2025-03-26T01:12:13.211" v="9" actId="20577"/>
          <ac:spMkLst>
            <pc:docMk/>
            <pc:sldMk cId="0" sldId="256"/>
            <ac:spMk id="6" creationId="{00000000-0000-0000-0000-000000000000}"/>
          </ac:spMkLst>
        </pc:spChg>
      </pc:sldChg>
      <pc:sldChg chg="ord">
        <pc:chgData name="Null, Kinlee" userId="S::kgn6088@utulsa.edu::f747c2f3-254a-4d61-83e3-bc00ccf9dc62" providerId="AD" clId="Web-{BB86D014-0374-4BB2-FB25-B79A044DE0C5}" dt="2025-03-26T01:19:35.149" v="18"/>
        <pc:sldMkLst>
          <pc:docMk/>
          <pc:sldMk cId="0" sldId="257"/>
        </pc:sldMkLst>
      </pc:sldChg>
      <pc:sldChg chg="addSp delSp modSp">
        <pc:chgData name="Null, Kinlee" userId="S::kgn6088@utulsa.edu::f747c2f3-254a-4d61-83e3-bc00ccf9dc62" providerId="AD" clId="Web-{BB86D014-0374-4BB2-FB25-B79A044DE0C5}" dt="2025-03-26T01:19:52.899" v="22" actId="20577"/>
        <pc:sldMkLst>
          <pc:docMk/>
          <pc:sldMk cId="0" sldId="258"/>
        </pc:sldMkLst>
      </pc:sldChg>
    </pc:docChg>
  </pc:docChgLst>
  <pc:docChgLst>
    <pc:chgData name="McVey, Brayden" userId="S::btm8643@utulsa.edu::3118f80b-82b9-405e-935d-be1d68590bf1" providerId="AD" clId="Web-{6BBE67C9-73E6-FEF5-F714-FAD099CE2D79}"/>
    <pc:docChg chg="delSld">
      <pc:chgData name="McVey, Brayden" userId="S::btm8643@utulsa.edu::3118f80b-82b9-405e-935d-be1d68590bf1" providerId="AD" clId="Web-{6BBE67C9-73E6-FEF5-F714-FAD099CE2D79}" dt="2025-04-05T19:29:16.200" v="0"/>
      <pc:docMkLst>
        <pc:docMk/>
      </pc:docMkLst>
      <pc:sldChg chg="del">
        <pc:chgData name="McVey, Brayden" userId="S::btm8643@utulsa.edu::3118f80b-82b9-405e-935d-be1d68590bf1" providerId="AD" clId="Web-{6BBE67C9-73E6-FEF5-F714-FAD099CE2D79}" dt="2025-04-05T19:29:16.200" v="0"/>
        <pc:sldMkLst>
          <pc:docMk/>
          <pc:sldMk cId="0" sldId="269"/>
        </pc:sldMkLst>
      </pc:sldChg>
    </pc:docChg>
  </pc:docChgLst>
  <pc:docChgLst>
    <pc:chgData name="Null, Kinlee" userId="S::kgn6088@utulsa.edu::f747c2f3-254a-4d61-83e3-bc00ccf9dc62" providerId="AD" clId="Web-{EE6D006D-C96E-5532-E3A5-DA987A8669B1}"/>
    <pc:docChg chg="modSld">
      <pc:chgData name="Null, Kinlee" userId="S::kgn6088@utulsa.edu::f747c2f3-254a-4d61-83e3-bc00ccf9dc62" providerId="AD" clId="Web-{EE6D006D-C96E-5532-E3A5-DA987A8669B1}" dt="2025-03-26T16:02:51.098" v="2" actId="20577"/>
      <pc:docMkLst>
        <pc:docMk/>
      </pc:docMkLst>
      <pc:sldChg chg="modSp">
        <pc:chgData name="Null, Kinlee" userId="S::kgn6088@utulsa.edu::f747c2f3-254a-4d61-83e3-bc00ccf9dc62" providerId="AD" clId="Web-{EE6D006D-C96E-5532-E3A5-DA987A8669B1}" dt="2025-03-26T16:02:51.098" v="2" actId="20577"/>
        <pc:sldMkLst>
          <pc:docMk/>
          <pc:sldMk cId="0" sldId="256"/>
        </pc:sldMkLst>
        <pc:spChg chg="mod">
          <ac:chgData name="Null, Kinlee" userId="S::kgn6088@utulsa.edu::f747c2f3-254a-4d61-83e3-bc00ccf9dc62" providerId="AD" clId="Web-{EE6D006D-C96E-5532-E3A5-DA987A8669B1}" dt="2025-03-26T16:02:51.098" v="2" actId="20577"/>
          <ac:spMkLst>
            <pc:docMk/>
            <pc:sldMk cId="0" sldId="256"/>
            <ac:spMk id="6" creationId="{00000000-0000-0000-0000-000000000000}"/>
          </ac:spMkLst>
        </pc:spChg>
      </pc:sldChg>
    </pc:docChg>
  </pc:docChgLst>
  <pc:docChgLst>
    <pc:chgData name="Null, Kinlee" userId="f747c2f3-254a-4d61-83e3-bc00ccf9dc62" providerId="ADAL" clId="{047DECEE-685C-4939-9A8F-C34ED450F780}"/>
    <pc:docChg chg="undo custSel addSld delSld modSld sldOrd">
      <pc:chgData name="Null, Kinlee" userId="f747c2f3-254a-4d61-83e3-bc00ccf9dc62" providerId="ADAL" clId="{047DECEE-685C-4939-9A8F-C34ED450F780}" dt="2025-04-22T00:11:58.296" v="7994" actId="20577"/>
      <pc:docMkLst>
        <pc:docMk/>
      </pc:docMkLst>
      <pc:sldChg chg="modNotesTx">
        <pc:chgData name="Null, Kinlee" userId="f747c2f3-254a-4d61-83e3-bc00ccf9dc62" providerId="ADAL" clId="{047DECEE-685C-4939-9A8F-C34ED450F780}" dt="2025-04-08T16:57:12.415" v="7826" actId="20577"/>
        <pc:sldMkLst>
          <pc:docMk/>
          <pc:sldMk cId="0" sldId="256"/>
        </pc:sldMkLst>
      </pc:sldChg>
      <pc:sldChg chg="addSp delSp modSp mod">
        <pc:chgData name="Null, Kinlee" userId="f747c2f3-254a-4d61-83e3-bc00ccf9dc62" providerId="ADAL" clId="{047DECEE-685C-4939-9A8F-C34ED450F780}" dt="2025-04-06T21:34:41.782" v="7006" actId="478"/>
        <pc:sldMkLst>
          <pc:docMk/>
          <pc:sldMk cId="0" sldId="257"/>
        </pc:sldMkLst>
        <pc:spChg chg="mod">
          <ac:chgData name="Null, Kinlee" userId="f747c2f3-254a-4d61-83e3-bc00ccf9dc62" providerId="ADAL" clId="{047DECEE-685C-4939-9A8F-C34ED450F780}" dt="2025-04-06T02:36:57.626" v="6884" actId="20577"/>
          <ac:spMkLst>
            <pc:docMk/>
            <pc:sldMk cId="0" sldId="257"/>
            <ac:spMk id="8" creationId="{00000000-0000-0000-0000-000000000000}"/>
          </ac:spMkLst>
        </pc:spChg>
        <pc:spChg chg="mod">
          <ac:chgData name="Null, Kinlee" userId="f747c2f3-254a-4d61-83e3-bc00ccf9dc62" providerId="ADAL" clId="{047DECEE-685C-4939-9A8F-C34ED450F780}" dt="2025-04-06T21:34:24.910" v="6975" actId="20577"/>
          <ac:spMkLst>
            <pc:docMk/>
            <pc:sldMk cId="0" sldId="257"/>
            <ac:spMk id="12" creationId="{00000000-0000-0000-0000-000000000000}"/>
          </ac:spMkLst>
        </pc:spChg>
        <pc:spChg chg="mod">
          <ac:chgData name="Null, Kinlee" userId="f747c2f3-254a-4d61-83e3-bc00ccf9dc62" providerId="ADAL" clId="{047DECEE-685C-4939-9A8F-C34ED450F780}" dt="2025-04-06T21:34:28.022" v="6979" actId="20577"/>
          <ac:spMkLst>
            <pc:docMk/>
            <pc:sldMk cId="0" sldId="257"/>
            <ac:spMk id="13" creationId="{00000000-0000-0000-0000-000000000000}"/>
          </ac:spMkLst>
        </pc:spChg>
        <pc:spChg chg="mod">
          <ac:chgData name="Null, Kinlee" userId="f747c2f3-254a-4d61-83e3-bc00ccf9dc62" providerId="ADAL" clId="{047DECEE-685C-4939-9A8F-C34ED450F780}" dt="2025-04-06T21:34:32.981" v="6993" actId="20577"/>
          <ac:spMkLst>
            <pc:docMk/>
            <pc:sldMk cId="0" sldId="257"/>
            <ac:spMk id="14" creationId="{00000000-0000-0000-0000-000000000000}"/>
          </ac:spMkLst>
        </pc:spChg>
        <pc:spChg chg="mod">
          <ac:chgData name="Null, Kinlee" userId="f747c2f3-254a-4d61-83e3-bc00ccf9dc62" providerId="ADAL" clId="{047DECEE-685C-4939-9A8F-C34ED450F780}" dt="2025-04-06T21:34:38.080" v="7005" actId="20577"/>
          <ac:spMkLst>
            <pc:docMk/>
            <pc:sldMk cId="0" sldId="257"/>
            <ac:spMk id="15" creationId="{00000000-0000-0000-0000-000000000000}"/>
          </ac:spMkLst>
        </pc:spChg>
      </pc:sldChg>
      <pc:sldChg chg="del">
        <pc:chgData name="Null, Kinlee" userId="f747c2f3-254a-4d61-83e3-bc00ccf9dc62" providerId="ADAL" clId="{047DECEE-685C-4939-9A8F-C34ED450F780}" dt="2025-03-26T17:02:06.113" v="25" actId="47"/>
        <pc:sldMkLst>
          <pc:docMk/>
          <pc:sldMk cId="0" sldId="258"/>
        </pc:sldMkLst>
      </pc:sldChg>
      <pc:sldChg chg="add del setBg">
        <pc:chgData name="Null, Kinlee" userId="f747c2f3-254a-4d61-83e3-bc00ccf9dc62" providerId="ADAL" clId="{047DECEE-685C-4939-9A8F-C34ED450F780}" dt="2025-04-06T03:42:03.462" v="6961" actId="47"/>
        <pc:sldMkLst>
          <pc:docMk/>
          <pc:sldMk cId="0" sldId="259"/>
        </pc:sldMkLst>
      </pc:sldChg>
      <pc:sldChg chg="del">
        <pc:chgData name="Null, Kinlee" userId="f747c2f3-254a-4d61-83e3-bc00ccf9dc62" providerId="ADAL" clId="{047DECEE-685C-4939-9A8F-C34ED450F780}" dt="2025-03-26T18:50:47.439" v="4722" actId="47"/>
        <pc:sldMkLst>
          <pc:docMk/>
          <pc:sldMk cId="0" sldId="260"/>
        </pc:sldMkLst>
      </pc:sldChg>
      <pc:sldChg chg="del">
        <pc:chgData name="Null, Kinlee" userId="f747c2f3-254a-4d61-83e3-bc00ccf9dc62" providerId="ADAL" clId="{047DECEE-685C-4939-9A8F-C34ED450F780}" dt="2025-03-26T18:50:47.439" v="4722" actId="47"/>
        <pc:sldMkLst>
          <pc:docMk/>
          <pc:sldMk cId="0" sldId="261"/>
        </pc:sldMkLst>
      </pc:sldChg>
      <pc:sldChg chg="del">
        <pc:chgData name="Null, Kinlee" userId="f747c2f3-254a-4d61-83e3-bc00ccf9dc62" providerId="ADAL" clId="{047DECEE-685C-4939-9A8F-C34ED450F780}" dt="2025-03-26T18:50:47.439" v="4722" actId="47"/>
        <pc:sldMkLst>
          <pc:docMk/>
          <pc:sldMk cId="0" sldId="262"/>
        </pc:sldMkLst>
      </pc:sldChg>
      <pc:sldChg chg="del">
        <pc:chgData name="Null, Kinlee" userId="f747c2f3-254a-4d61-83e3-bc00ccf9dc62" providerId="ADAL" clId="{047DECEE-685C-4939-9A8F-C34ED450F780}" dt="2025-03-26T18:50:47.439" v="4722" actId="47"/>
        <pc:sldMkLst>
          <pc:docMk/>
          <pc:sldMk cId="0" sldId="263"/>
        </pc:sldMkLst>
      </pc:sldChg>
      <pc:sldChg chg="del">
        <pc:chgData name="Null, Kinlee" userId="f747c2f3-254a-4d61-83e3-bc00ccf9dc62" providerId="ADAL" clId="{047DECEE-685C-4939-9A8F-C34ED450F780}" dt="2025-03-26T18:50:47.439" v="4722" actId="47"/>
        <pc:sldMkLst>
          <pc:docMk/>
          <pc:sldMk cId="0" sldId="264"/>
        </pc:sldMkLst>
      </pc:sldChg>
      <pc:sldChg chg="del">
        <pc:chgData name="Null, Kinlee" userId="f747c2f3-254a-4d61-83e3-bc00ccf9dc62" providerId="ADAL" clId="{047DECEE-685C-4939-9A8F-C34ED450F780}" dt="2025-03-26T18:50:47.439" v="4722" actId="47"/>
        <pc:sldMkLst>
          <pc:docMk/>
          <pc:sldMk cId="0" sldId="265"/>
        </pc:sldMkLst>
      </pc:sldChg>
      <pc:sldChg chg="del">
        <pc:chgData name="Null, Kinlee" userId="f747c2f3-254a-4d61-83e3-bc00ccf9dc62" providerId="ADAL" clId="{047DECEE-685C-4939-9A8F-C34ED450F780}" dt="2025-03-26T18:50:47.439" v="4722" actId="47"/>
        <pc:sldMkLst>
          <pc:docMk/>
          <pc:sldMk cId="0" sldId="266"/>
        </pc:sldMkLst>
      </pc:sldChg>
      <pc:sldChg chg="del">
        <pc:chgData name="Null, Kinlee" userId="f747c2f3-254a-4d61-83e3-bc00ccf9dc62" providerId="ADAL" clId="{047DECEE-685C-4939-9A8F-C34ED450F780}" dt="2025-03-26T18:50:47.439" v="4722" actId="47"/>
        <pc:sldMkLst>
          <pc:docMk/>
          <pc:sldMk cId="0" sldId="267"/>
        </pc:sldMkLst>
      </pc:sldChg>
      <pc:sldChg chg="del">
        <pc:chgData name="Null, Kinlee" userId="f747c2f3-254a-4d61-83e3-bc00ccf9dc62" providerId="ADAL" clId="{047DECEE-685C-4939-9A8F-C34ED450F780}" dt="2025-03-26T18:50:47.439" v="4722" actId="47"/>
        <pc:sldMkLst>
          <pc:docMk/>
          <pc:sldMk cId="0" sldId="268"/>
        </pc:sldMkLst>
      </pc:sldChg>
      <pc:sldChg chg="modSp mod ord">
        <pc:chgData name="Null, Kinlee" userId="f747c2f3-254a-4d61-83e3-bc00ccf9dc62" providerId="ADAL" clId="{047DECEE-685C-4939-9A8F-C34ED450F780}" dt="2025-03-30T21:42:52.670" v="6206" actId="1076"/>
        <pc:sldMkLst>
          <pc:docMk/>
          <pc:sldMk cId="0" sldId="270"/>
        </pc:sldMkLst>
        <pc:spChg chg="mod">
          <ac:chgData name="Null, Kinlee" userId="f747c2f3-254a-4d61-83e3-bc00ccf9dc62" providerId="ADAL" clId="{047DECEE-685C-4939-9A8F-C34ED450F780}" dt="2025-03-30T21:42:52.670" v="6206" actId="1076"/>
          <ac:spMkLst>
            <pc:docMk/>
            <pc:sldMk cId="0" sldId="270"/>
            <ac:spMk id="4" creationId="{00000000-0000-0000-0000-000000000000}"/>
          </ac:spMkLst>
        </pc:spChg>
      </pc:sldChg>
      <pc:sldChg chg="del">
        <pc:chgData name="Null, Kinlee" userId="f747c2f3-254a-4d61-83e3-bc00ccf9dc62" providerId="ADAL" clId="{047DECEE-685C-4939-9A8F-C34ED450F780}" dt="2025-03-26T18:50:47.439" v="4722" actId="47"/>
        <pc:sldMkLst>
          <pc:docMk/>
          <pc:sldMk cId="0" sldId="271"/>
        </pc:sldMkLst>
      </pc:sldChg>
      <pc:sldChg chg="del">
        <pc:chgData name="Null, Kinlee" userId="f747c2f3-254a-4d61-83e3-bc00ccf9dc62" providerId="ADAL" clId="{047DECEE-685C-4939-9A8F-C34ED450F780}" dt="2025-03-26T18:50:47.439" v="4722" actId="47"/>
        <pc:sldMkLst>
          <pc:docMk/>
          <pc:sldMk cId="0" sldId="272"/>
        </pc:sldMkLst>
      </pc:sldChg>
      <pc:sldChg chg="addSp delSp modSp mod">
        <pc:chgData name="Null, Kinlee" userId="f747c2f3-254a-4d61-83e3-bc00ccf9dc62" providerId="ADAL" clId="{047DECEE-685C-4939-9A8F-C34ED450F780}" dt="2025-03-30T21:41:53.965" v="6202" actId="1076"/>
        <pc:sldMkLst>
          <pc:docMk/>
          <pc:sldMk cId="985941781" sldId="273"/>
        </pc:sldMkLst>
        <pc:spChg chg="mod">
          <ac:chgData name="Null, Kinlee" userId="f747c2f3-254a-4d61-83e3-bc00ccf9dc62" providerId="ADAL" clId="{047DECEE-685C-4939-9A8F-C34ED450F780}" dt="2025-03-26T18:32:57.421" v="3866" actId="1076"/>
          <ac:spMkLst>
            <pc:docMk/>
            <pc:sldMk cId="985941781" sldId="273"/>
            <ac:spMk id="3" creationId="{99E4DC51-2D9C-39B0-60B0-E2E90A9F22C2}"/>
          </ac:spMkLst>
        </pc:spChg>
        <pc:spChg chg="mod">
          <ac:chgData name="Null, Kinlee" userId="f747c2f3-254a-4d61-83e3-bc00ccf9dc62" providerId="ADAL" clId="{047DECEE-685C-4939-9A8F-C34ED450F780}" dt="2025-03-30T21:41:47.505" v="6201" actId="14100"/>
          <ac:spMkLst>
            <pc:docMk/>
            <pc:sldMk cId="985941781" sldId="273"/>
            <ac:spMk id="4" creationId="{71C4C606-DD3B-E0BE-F019-B6C7FAE9EDC6}"/>
          </ac:spMkLst>
        </pc:spChg>
        <pc:spChg chg="add del mod ord">
          <ac:chgData name="Null, Kinlee" userId="f747c2f3-254a-4d61-83e3-bc00ccf9dc62" providerId="ADAL" clId="{047DECEE-685C-4939-9A8F-C34ED450F780}" dt="2025-03-27T21:38:30.915" v="5689" actId="688"/>
          <ac:spMkLst>
            <pc:docMk/>
            <pc:sldMk cId="985941781" sldId="273"/>
            <ac:spMk id="6" creationId="{13A93639-FA1E-9709-1936-D643C33D5B79}"/>
          </ac:spMkLst>
        </pc:spChg>
        <pc:spChg chg="mod">
          <ac:chgData name="Null, Kinlee" userId="f747c2f3-254a-4d61-83e3-bc00ccf9dc62" providerId="ADAL" clId="{047DECEE-685C-4939-9A8F-C34ED450F780}" dt="2025-03-30T21:41:53.965" v="6202" actId="1076"/>
          <ac:spMkLst>
            <pc:docMk/>
            <pc:sldMk cId="985941781" sldId="273"/>
            <ac:spMk id="7" creationId="{7EDEAF79-76AA-0E67-B73F-AF28520869C6}"/>
          </ac:spMkLst>
        </pc:spChg>
        <pc:spChg chg="mod">
          <ac:chgData name="Null, Kinlee" userId="f747c2f3-254a-4d61-83e3-bc00ccf9dc62" providerId="ADAL" clId="{047DECEE-685C-4939-9A8F-C34ED450F780}" dt="2025-03-26T18:34:52.772" v="4180" actId="20577"/>
          <ac:spMkLst>
            <pc:docMk/>
            <pc:sldMk cId="985941781" sldId="273"/>
            <ac:spMk id="9" creationId="{74527A00-7BCC-E441-E701-707439114302}"/>
          </ac:spMkLst>
        </pc:spChg>
      </pc:sldChg>
      <pc:sldChg chg="del">
        <pc:chgData name="Null, Kinlee" userId="f747c2f3-254a-4d61-83e3-bc00ccf9dc62" providerId="ADAL" clId="{047DECEE-685C-4939-9A8F-C34ED450F780}" dt="2025-03-26T17:02:06.113" v="25" actId="47"/>
        <pc:sldMkLst>
          <pc:docMk/>
          <pc:sldMk cId="1875948869" sldId="274"/>
        </pc:sldMkLst>
      </pc:sldChg>
      <pc:sldChg chg="del">
        <pc:chgData name="Null, Kinlee" userId="f747c2f3-254a-4d61-83e3-bc00ccf9dc62" providerId="ADAL" clId="{047DECEE-685C-4939-9A8F-C34ED450F780}" dt="2025-03-26T17:02:06.113" v="25" actId="47"/>
        <pc:sldMkLst>
          <pc:docMk/>
          <pc:sldMk cId="1346324588" sldId="275"/>
        </pc:sldMkLst>
      </pc:sldChg>
      <pc:sldChg chg="del">
        <pc:chgData name="Null, Kinlee" userId="f747c2f3-254a-4d61-83e3-bc00ccf9dc62" providerId="ADAL" clId="{047DECEE-685C-4939-9A8F-C34ED450F780}" dt="2025-03-26T17:02:08.780" v="26" actId="47"/>
        <pc:sldMkLst>
          <pc:docMk/>
          <pc:sldMk cId="575575144" sldId="276"/>
        </pc:sldMkLst>
      </pc:sldChg>
      <pc:sldChg chg="modSp add mod ord modTransition">
        <pc:chgData name="Null, Kinlee" userId="f747c2f3-254a-4d61-83e3-bc00ccf9dc62" providerId="ADAL" clId="{047DECEE-685C-4939-9A8F-C34ED450F780}" dt="2025-04-01T01:48:47.589" v="6214"/>
        <pc:sldMkLst>
          <pc:docMk/>
          <pc:sldMk cId="811779531" sldId="277"/>
        </pc:sldMkLst>
        <pc:spChg chg="mod">
          <ac:chgData name="Null, Kinlee" userId="f747c2f3-254a-4d61-83e3-bc00ccf9dc62" providerId="ADAL" clId="{047DECEE-685C-4939-9A8F-C34ED450F780}" dt="2025-04-01T01:46:56.547" v="6211" actId="1076"/>
          <ac:spMkLst>
            <pc:docMk/>
            <pc:sldMk cId="811779531" sldId="277"/>
            <ac:spMk id="2" creationId="{B6E61EC4-AAA6-23A9-EC43-83C72A56770A}"/>
          </ac:spMkLst>
        </pc:spChg>
        <pc:spChg chg="mod">
          <ac:chgData name="Null, Kinlee" userId="f747c2f3-254a-4d61-83e3-bc00ccf9dc62" providerId="ADAL" clId="{047DECEE-685C-4939-9A8F-C34ED450F780}" dt="2025-03-26T17:01:37.911" v="22" actId="1076"/>
          <ac:spMkLst>
            <pc:docMk/>
            <pc:sldMk cId="811779531" sldId="277"/>
            <ac:spMk id="6" creationId="{5F5BB8B8-AFA8-8F8D-84A4-6FF78B6FAE2A}"/>
          </ac:spMkLst>
        </pc:spChg>
      </pc:sldChg>
      <pc:sldChg chg="addSp delSp modSp add mod setBg">
        <pc:chgData name="Null, Kinlee" userId="f747c2f3-254a-4d61-83e3-bc00ccf9dc62" providerId="ADAL" clId="{047DECEE-685C-4939-9A8F-C34ED450F780}" dt="2025-04-22T00:11:58.296" v="7994" actId="20577"/>
        <pc:sldMkLst>
          <pc:docMk/>
          <pc:sldMk cId="1717564667" sldId="278"/>
        </pc:sldMkLst>
        <pc:spChg chg="mod">
          <ac:chgData name="Null, Kinlee" userId="f747c2f3-254a-4d61-83e3-bc00ccf9dc62" providerId="ADAL" clId="{047DECEE-685C-4939-9A8F-C34ED450F780}" dt="2025-04-22T00:11:11.538" v="7984" actId="14100"/>
          <ac:spMkLst>
            <pc:docMk/>
            <pc:sldMk cId="1717564667" sldId="278"/>
            <ac:spMk id="5" creationId="{227EEF55-4476-B0C0-AAAF-9D1F8448BB7B}"/>
          </ac:spMkLst>
        </pc:spChg>
        <pc:spChg chg="mod">
          <ac:chgData name="Null, Kinlee" userId="f747c2f3-254a-4d61-83e3-bc00ccf9dc62" providerId="ADAL" clId="{047DECEE-685C-4939-9A8F-C34ED450F780}" dt="2025-04-22T00:11:58.296" v="7994" actId="20577"/>
          <ac:spMkLst>
            <pc:docMk/>
            <pc:sldMk cId="1717564667" sldId="278"/>
            <ac:spMk id="6" creationId="{3593E43A-A33C-ACC1-95D5-BD136315DFE6}"/>
          </ac:spMkLst>
        </pc:spChg>
        <pc:spChg chg="add mod">
          <ac:chgData name="Null, Kinlee" userId="f747c2f3-254a-4d61-83e3-bc00ccf9dc62" providerId="ADAL" clId="{047DECEE-685C-4939-9A8F-C34ED450F780}" dt="2025-04-22T00:11:46.925" v="7993" actId="14100"/>
          <ac:spMkLst>
            <pc:docMk/>
            <pc:sldMk cId="1717564667" sldId="278"/>
            <ac:spMk id="8" creationId="{9AB24D19-1711-1B6B-048D-6636AEF18656}"/>
          </ac:spMkLst>
        </pc:spChg>
        <pc:picChg chg="add mod">
          <ac:chgData name="Null, Kinlee" userId="f747c2f3-254a-4d61-83e3-bc00ccf9dc62" providerId="ADAL" clId="{047DECEE-685C-4939-9A8F-C34ED450F780}" dt="2025-04-22T00:11:38.410" v="7991" actId="1076"/>
          <ac:picMkLst>
            <pc:docMk/>
            <pc:sldMk cId="1717564667" sldId="278"/>
            <ac:picMk id="1026" creationId="{C8A5E8CF-B66A-1E88-1523-E57A687A0DE3}"/>
          </ac:picMkLst>
        </pc:picChg>
      </pc:sldChg>
      <pc:sldChg chg="addSp delSp modSp add mod ord modNotesTx">
        <pc:chgData name="Null, Kinlee" userId="f747c2f3-254a-4d61-83e3-bc00ccf9dc62" providerId="ADAL" clId="{047DECEE-685C-4939-9A8F-C34ED450F780}" dt="2025-04-06T22:03:06.216" v="7816" actId="20577"/>
        <pc:sldMkLst>
          <pc:docMk/>
          <pc:sldMk cId="1422403757" sldId="279"/>
        </pc:sldMkLst>
        <pc:spChg chg="mod ord">
          <ac:chgData name="Null, Kinlee" userId="f747c2f3-254a-4d61-83e3-bc00ccf9dc62" providerId="ADAL" clId="{047DECEE-685C-4939-9A8F-C34ED450F780}" dt="2025-03-26T17:55:56.696" v="1540" actId="13244"/>
          <ac:spMkLst>
            <pc:docMk/>
            <pc:sldMk cId="1422403757" sldId="279"/>
            <ac:spMk id="2" creationId="{0FE0934D-1046-22A7-C662-25DBDDE50B83}"/>
          </ac:spMkLst>
        </pc:spChg>
        <pc:spChg chg="mod">
          <ac:chgData name="Null, Kinlee" userId="f747c2f3-254a-4d61-83e3-bc00ccf9dc62" providerId="ADAL" clId="{047DECEE-685C-4939-9A8F-C34ED450F780}" dt="2025-03-26T17:30:09.135" v="556" actId="20577"/>
          <ac:spMkLst>
            <pc:docMk/>
            <pc:sldMk cId="1422403757" sldId="279"/>
            <ac:spMk id="3" creationId="{9AAFA746-C043-50C5-0726-3C880DA42BCA}"/>
          </ac:spMkLst>
        </pc:spChg>
        <pc:spChg chg="mod">
          <ac:chgData name="Null, Kinlee" userId="f747c2f3-254a-4d61-83e3-bc00ccf9dc62" providerId="ADAL" clId="{047DECEE-685C-4939-9A8F-C34ED450F780}" dt="2025-04-06T02:39:09.933" v="6958" actId="14100"/>
          <ac:spMkLst>
            <pc:docMk/>
            <pc:sldMk cId="1422403757" sldId="279"/>
            <ac:spMk id="4" creationId="{81C36671-B6D9-BACA-9BF4-50BF6E7BE348}"/>
          </ac:spMkLst>
        </pc:spChg>
        <pc:spChg chg="add del mod">
          <ac:chgData name="Null, Kinlee" userId="f747c2f3-254a-4d61-83e3-bc00ccf9dc62" providerId="ADAL" clId="{047DECEE-685C-4939-9A8F-C34ED450F780}" dt="2025-04-06T02:38:56.417" v="6955" actId="1076"/>
          <ac:spMkLst>
            <pc:docMk/>
            <pc:sldMk cId="1422403757" sldId="279"/>
            <ac:spMk id="5" creationId="{D9707CFF-D964-09BE-AD4D-DEE79C7B7B9F}"/>
          </ac:spMkLst>
        </pc:spChg>
        <pc:spChg chg="mod ord">
          <ac:chgData name="Null, Kinlee" userId="f747c2f3-254a-4d61-83e3-bc00ccf9dc62" providerId="ADAL" clId="{047DECEE-685C-4939-9A8F-C34ED450F780}" dt="2025-03-27T20:25:31.640" v="5626" actId="688"/>
          <ac:spMkLst>
            <pc:docMk/>
            <pc:sldMk cId="1422403757" sldId="279"/>
            <ac:spMk id="6" creationId="{D89F623C-497D-9DDC-EEF6-83E576AD8F54}"/>
          </ac:spMkLst>
        </pc:spChg>
        <pc:spChg chg="mod">
          <ac:chgData name="Null, Kinlee" userId="f747c2f3-254a-4d61-83e3-bc00ccf9dc62" providerId="ADAL" clId="{047DECEE-685C-4939-9A8F-C34ED450F780}" dt="2025-04-06T02:39:06.641" v="6957" actId="1076"/>
          <ac:spMkLst>
            <pc:docMk/>
            <pc:sldMk cId="1422403757" sldId="279"/>
            <ac:spMk id="7" creationId="{BBE011C1-0AC2-5542-AC1B-8CCC32231689}"/>
          </ac:spMkLst>
        </pc:spChg>
        <pc:spChg chg="mod">
          <ac:chgData name="Null, Kinlee" userId="f747c2f3-254a-4d61-83e3-bc00ccf9dc62" providerId="ADAL" clId="{047DECEE-685C-4939-9A8F-C34ED450F780}" dt="2025-04-06T22:03:06.216" v="7816" actId="20577"/>
          <ac:spMkLst>
            <pc:docMk/>
            <pc:sldMk cId="1422403757" sldId="279"/>
            <ac:spMk id="9" creationId="{09C5004E-E2F5-0315-6808-B1480C2485A8}"/>
          </ac:spMkLst>
        </pc:spChg>
      </pc:sldChg>
      <pc:sldChg chg="addSp delSp modSp add mod ord">
        <pc:chgData name="Null, Kinlee" userId="f747c2f3-254a-4d61-83e3-bc00ccf9dc62" providerId="ADAL" clId="{047DECEE-685C-4939-9A8F-C34ED450F780}" dt="2025-04-06T02:27:53.653" v="6735"/>
        <pc:sldMkLst>
          <pc:docMk/>
          <pc:sldMk cId="408324974" sldId="280"/>
        </pc:sldMkLst>
        <pc:spChg chg="mod">
          <ac:chgData name="Null, Kinlee" userId="f747c2f3-254a-4d61-83e3-bc00ccf9dc62" providerId="ADAL" clId="{047DECEE-685C-4939-9A8F-C34ED450F780}" dt="2025-03-27T20:21:00.518" v="5601" actId="1076"/>
          <ac:spMkLst>
            <pc:docMk/>
            <pc:sldMk cId="408324974" sldId="280"/>
            <ac:spMk id="2" creationId="{0F73D5F5-04B8-F1D3-6A94-EDAC675D712D}"/>
          </ac:spMkLst>
        </pc:spChg>
        <pc:spChg chg="add mod">
          <ac:chgData name="Null, Kinlee" userId="f747c2f3-254a-4d61-83e3-bc00ccf9dc62" providerId="ADAL" clId="{047DECEE-685C-4939-9A8F-C34ED450F780}" dt="2025-04-06T02:27:05.030" v="6724" actId="1076"/>
          <ac:spMkLst>
            <pc:docMk/>
            <pc:sldMk cId="408324974" sldId="280"/>
            <ac:spMk id="3" creationId="{0083CF1B-CD1A-D61A-B735-6471EB101E0E}"/>
          </ac:spMkLst>
        </pc:spChg>
        <pc:spChg chg="mod">
          <ac:chgData name="Null, Kinlee" userId="f747c2f3-254a-4d61-83e3-bc00ccf9dc62" providerId="ADAL" clId="{047DECEE-685C-4939-9A8F-C34ED450F780}" dt="2025-03-26T17:45:17.912" v="909" actId="20577"/>
          <ac:spMkLst>
            <pc:docMk/>
            <pc:sldMk cId="408324974" sldId="280"/>
            <ac:spMk id="4" creationId="{487A7F7E-EC78-513D-3511-F9053E0DE88F}"/>
          </ac:spMkLst>
        </pc:spChg>
        <pc:spChg chg="mod">
          <ac:chgData name="Null, Kinlee" userId="f747c2f3-254a-4d61-83e3-bc00ccf9dc62" providerId="ADAL" clId="{047DECEE-685C-4939-9A8F-C34ED450F780}" dt="2025-03-26T17:50:52.776" v="1521" actId="1076"/>
          <ac:spMkLst>
            <pc:docMk/>
            <pc:sldMk cId="408324974" sldId="280"/>
            <ac:spMk id="5" creationId="{D902D70E-EB4D-86C9-52B6-1AEDEEAE0041}"/>
          </ac:spMkLst>
        </pc:spChg>
        <pc:spChg chg="add mod">
          <ac:chgData name="Null, Kinlee" userId="f747c2f3-254a-4d61-83e3-bc00ccf9dc62" providerId="ADAL" clId="{047DECEE-685C-4939-9A8F-C34ED450F780}" dt="2025-04-06T02:27:48.965" v="6733" actId="20577"/>
          <ac:spMkLst>
            <pc:docMk/>
            <pc:sldMk cId="408324974" sldId="280"/>
            <ac:spMk id="6" creationId="{FDB91200-62C1-86B9-19E4-FB803FD7AB4D}"/>
          </ac:spMkLst>
        </pc:spChg>
        <pc:spChg chg="mod">
          <ac:chgData name="Null, Kinlee" userId="f747c2f3-254a-4d61-83e3-bc00ccf9dc62" providerId="ADAL" clId="{047DECEE-685C-4939-9A8F-C34ED450F780}" dt="2025-03-26T17:50:59.728" v="1522" actId="1076"/>
          <ac:spMkLst>
            <pc:docMk/>
            <pc:sldMk cId="408324974" sldId="280"/>
            <ac:spMk id="9" creationId="{AD7C9E95-D6C8-DAA2-AEA9-EA09B3F191AB}"/>
          </ac:spMkLst>
        </pc:spChg>
        <pc:spChg chg="add mod">
          <ac:chgData name="Null, Kinlee" userId="f747c2f3-254a-4d61-83e3-bc00ccf9dc62" providerId="ADAL" clId="{047DECEE-685C-4939-9A8F-C34ED450F780}" dt="2025-03-26T17:51:05.915" v="1523" actId="1076"/>
          <ac:spMkLst>
            <pc:docMk/>
            <pc:sldMk cId="408324974" sldId="280"/>
            <ac:spMk id="11" creationId="{A67EF0EF-3033-C2DB-CA74-FE39AAD6DCED}"/>
          </ac:spMkLst>
        </pc:spChg>
        <pc:picChg chg="add mod">
          <ac:chgData name="Null, Kinlee" userId="f747c2f3-254a-4d61-83e3-bc00ccf9dc62" providerId="ADAL" clId="{047DECEE-685C-4939-9A8F-C34ED450F780}" dt="2025-03-27T20:21:45.198" v="5605" actId="1076"/>
          <ac:picMkLst>
            <pc:docMk/>
            <pc:sldMk cId="408324974" sldId="280"/>
            <ac:picMk id="13" creationId="{87CCA2B2-5556-BAE8-0659-9A02C09B4256}"/>
          </ac:picMkLst>
        </pc:picChg>
      </pc:sldChg>
      <pc:sldChg chg="delSp modSp add del mod ord">
        <pc:chgData name="Null, Kinlee" userId="f747c2f3-254a-4d61-83e3-bc00ccf9dc62" providerId="ADAL" clId="{047DECEE-685C-4939-9A8F-C34ED450F780}" dt="2025-03-26T17:57:28.649" v="1604" actId="2696"/>
        <pc:sldMkLst>
          <pc:docMk/>
          <pc:sldMk cId="3171279236" sldId="281"/>
        </pc:sldMkLst>
      </pc:sldChg>
      <pc:sldChg chg="addSp delSp modSp add mod ord">
        <pc:chgData name="Null, Kinlee" userId="f747c2f3-254a-4d61-83e3-bc00ccf9dc62" providerId="ADAL" clId="{047DECEE-685C-4939-9A8F-C34ED450F780}" dt="2025-04-06T02:31:50.111" v="6755" actId="1076"/>
        <pc:sldMkLst>
          <pc:docMk/>
          <pc:sldMk cId="3415245657" sldId="281"/>
        </pc:sldMkLst>
        <pc:spChg chg="mod">
          <ac:chgData name="Null, Kinlee" userId="f747c2f3-254a-4d61-83e3-bc00ccf9dc62" providerId="ADAL" clId="{047DECEE-685C-4939-9A8F-C34ED450F780}" dt="2025-04-06T02:30:18.871" v="6749" actId="1076"/>
          <ac:spMkLst>
            <pc:docMk/>
            <pc:sldMk cId="3415245657" sldId="281"/>
            <ac:spMk id="2" creationId="{6627D726-0138-7342-EB0C-F5FC3F7520B3}"/>
          </ac:spMkLst>
        </pc:spChg>
        <pc:spChg chg="mod">
          <ac:chgData name="Null, Kinlee" userId="f747c2f3-254a-4d61-83e3-bc00ccf9dc62" providerId="ADAL" clId="{047DECEE-685C-4939-9A8F-C34ED450F780}" dt="2025-03-26T18:02:06.064" v="1686" actId="20577"/>
          <ac:spMkLst>
            <pc:docMk/>
            <pc:sldMk cId="3415245657" sldId="281"/>
            <ac:spMk id="3" creationId="{21B5ED24-C736-BBBE-2E5F-EE2DFB0DC8EB}"/>
          </ac:spMkLst>
        </pc:spChg>
        <pc:spChg chg="mod">
          <ac:chgData name="Null, Kinlee" userId="f747c2f3-254a-4d61-83e3-bc00ccf9dc62" providerId="ADAL" clId="{047DECEE-685C-4939-9A8F-C34ED450F780}" dt="2025-03-26T17:58:14.310" v="1618" actId="20577"/>
          <ac:spMkLst>
            <pc:docMk/>
            <pc:sldMk cId="3415245657" sldId="281"/>
            <ac:spMk id="4" creationId="{86B28BB9-CFCA-BC84-6B06-B0A422128CC5}"/>
          </ac:spMkLst>
        </pc:spChg>
        <pc:spChg chg="add mod">
          <ac:chgData name="Null, Kinlee" userId="f747c2f3-254a-4d61-83e3-bc00ccf9dc62" providerId="ADAL" clId="{047DECEE-685C-4939-9A8F-C34ED450F780}" dt="2025-04-06T02:31:42.599" v="6754" actId="1076"/>
          <ac:spMkLst>
            <pc:docMk/>
            <pc:sldMk cId="3415245657" sldId="281"/>
            <ac:spMk id="5" creationId="{209F452C-A109-C39F-5B56-7C76CAAC51C8}"/>
          </ac:spMkLst>
        </pc:spChg>
        <pc:spChg chg="mod">
          <ac:chgData name="Null, Kinlee" userId="f747c2f3-254a-4d61-83e3-bc00ccf9dc62" providerId="ADAL" clId="{047DECEE-685C-4939-9A8F-C34ED450F780}" dt="2025-04-06T02:31:00.533" v="6753" actId="1076"/>
          <ac:spMkLst>
            <pc:docMk/>
            <pc:sldMk cId="3415245657" sldId="281"/>
            <ac:spMk id="6" creationId="{23EE5E63-B0FE-8995-8F84-2811E278B3B5}"/>
          </ac:spMkLst>
        </pc:spChg>
        <pc:spChg chg="mod">
          <ac:chgData name="Null, Kinlee" userId="f747c2f3-254a-4d61-83e3-bc00ccf9dc62" providerId="ADAL" clId="{047DECEE-685C-4939-9A8F-C34ED450F780}" dt="2025-04-06T02:31:50.111" v="6755" actId="1076"/>
          <ac:spMkLst>
            <pc:docMk/>
            <pc:sldMk cId="3415245657" sldId="281"/>
            <ac:spMk id="8" creationId="{D0D8DA16-D9C9-9ECD-BEFC-34E0CB7E170C}"/>
          </ac:spMkLst>
        </pc:spChg>
        <pc:spChg chg="mod">
          <ac:chgData name="Null, Kinlee" userId="f747c2f3-254a-4d61-83e3-bc00ccf9dc62" providerId="ADAL" clId="{047DECEE-685C-4939-9A8F-C34ED450F780}" dt="2025-04-06T02:23:02.267" v="6577" actId="1076"/>
          <ac:spMkLst>
            <pc:docMk/>
            <pc:sldMk cId="3415245657" sldId="281"/>
            <ac:spMk id="9" creationId="{2356396B-101C-B0F7-FDE8-A4885C962141}"/>
          </ac:spMkLst>
        </pc:spChg>
        <pc:spChg chg="mod">
          <ac:chgData name="Null, Kinlee" userId="f747c2f3-254a-4d61-83e3-bc00ccf9dc62" providerId="ADAL" clId="{047DECEE-685C-4939-9A8F-C34ED450F780}" dt="2025-04-06T02:23:02.267" v="6577" actId="1076"/>
          <ac:spMkLst>
            <pc:docMk/>
            <pc:sldMk cId="3415245657" sldId="281"/>
            <ac:spMk id="11" creationId="{8FA2291C-EF9C-F2B7-ACE6-E5F8DAD8AE97}"/>
          </ac:spMkLst>
        </pc:spChg>
        <pc:spChg chg="add mod">
          <ac:chgData name="Null, Kinlee" userId="f747c2f3-254a-4d61-83e3-bc00ccf9dc62" providerId="ADAL" clId="{047DECEE-685C-4939-9A8F-C34ED450F780}" dt="2025-04-06T02:31:42.599" v="6754" actId="1076"/>
          <ac:spMkLst>
            <pc:docMk/>
            <pc:sldMk cId="3415245657" sldId="281"/>
            <ac:spMk id="12" creationId="{0026DA03-A317-819E-3DEE-8C52067BF365}"/>
          </ac:spMkLst>
        </pc:spChg>
        <pc:picChg chg="add mod modCrop">
          <ac:chgData name="Null, Kinlee" userId="f747c2f3-254a-4d61-83e3-bc00ccf9dc62" providerId="ADAL" clId="{047DECEE-685C-4939-9A8F-C34ED450F780}" dt="2025-03-26T18:00:35.561" v="1646" actId="1076"/>
          <ac:picMkLst>
            <pc:docMk/>
            <pc:sldMk cId="3415245657" sldId="281"/>
            <ac:picMk id="16" creationId="{DEBEED1F-CDE7-C539-1554-1CC9678C343A}"/>
          </ac:picMkLst>
        </pc:picChg>
        <pc:picChg chg="add mod">
          <ac:chgData name="Null, Kinlee" userId="f747c2f3-254a-4d61-83e3-bc00ccf9dc62" providerId="ADAL" clId="{047DECEE-685C-4939-9A8F-C34ED450F780}" dt="2025-03-26T18:01:28.782" v="1655" actId="1076"/>
          <ac:picMkLst>
            <pc:docMk/>
            <pc:sldMk cId="3415245657" sldId="281"/>
            <ac:picMk id="18" creationId="{E7BBA409-AF83-69AA-C058-B11F887218B6}"/>
          </ac:picMkLst>
        </pc:picChg>
      </pc:sldChg>
      <pc:sldChg chg="addSp delSp modSp add mod ord">
        <pc:chgData name="Null, Kinlee" userId="f747c2f3-254a-4d61-83e3-bc00ccf9dc62" providerId="ADAL" clId="{047DECEE-685C-4939-9A8F-C34ED450F780}" dt="2025-04-01T02:05:06.092" v="6290" actId="1076"/>
        <pc:sldMkLst>
          <pc:docMk/>
          <pc:sldMk cId="1493485907" sldId="282"/>
        </pc:sldMkLst>
        <pc:spChg chg="mod">
          <ac:chgData name="Null, Kinlee" userId="f747c2f3-254a-4d61-83e3-bc00ccf9dc62" providerId="ADAL" clId="{047DECEE-685C-4939-9A8F-C34ED450F780}" dt="2025-03-26T18:09:27.539" v="2638" actId="1076"/>
          <ac:spMkLst>
            <pc:docMk/>
            <pc:sldMk cId="1493485907" sldId="282"/>
            <ac:spMk id="2" creationId="{1A52A169-EF5E-E6B7-3D5A-73EA457B33F5}"/>
          </ac:spMkLst>
        </pc:spChg>
        <pc:spChg chg="mod">
          <ac:chgData name="Null, Kinlee" userId="f747c2f3-254a-4d61-83e3-bc00ccf9dc62" providerId="ADAL" clId="{047DECEE-685C-4939-9A8F-C34ED450F780}" dt="2025-03-26T18:07:17.068" v="2271" actId="20577"/>
          <ac:spMkLst>
            <pc:docMk/>
            <pc:sldMk cId="1493485907" sldId="282"/>
            <ac:spMk id="5" creationId="{A1926EAE-5858-1317-556B-F257ACB0988D}"/>
          </ac:spMkLst>
        </pc:spChg>
        <pc:spChg chg="mod">
          <ac:chgData name="Null, Kinlee" userId="f747c2f3-254a-4d61-83e3-bc00ccf9dc62" providerId="ADAL" clId="{047DECEE-685C-4939-9A8F-C34ED450F780}" dt="2025-03-26T18:14:42.974" v="3065" actId="20577"/>
          <ac:spMkLst>
            <pc:docMk/>
            <pc:sldMk cId="1493485907" sldId="282"/>
            <ac:spMk id="6" creationId="{5C724FB6-F63E-EB68-3DA4-8B4E928E0B78}"/>
          </ac:spMkLst>
        </pc:spChg>
        <pc:spChg chg="add mod">
          <ac:chgData name="Null, Kinlee" userId="f747c2f3-254a-4d61-83e3-bc00ccf9dc62" providerId="ADAL" clId="{047DECEE-685C-4939-9A8F-C34ED450F780}" dt="2025-04-01T02:03:28.181" v="6285" actId="20577"/>
          <ac:spMkLst>
            <pc:docMk/>
            <pc:sldMk cId="1493485907" sldId="282"/>
            <ac:spMk id="7" creationId="{03C41641-48BC-007C-8A53-77364198C36F}"/>
          </ac:spMkLst>
        </pc:spChg>
        <pc:spChg chg="add mod">
          <ac:chgData name="Null, Kinlee" userId="f747c2f3-254a-4d61-83e3-bc00ccf9dc62" providerId="ADAL" clId="{047DECEE-685C-4939-9A8F-C34ED450F780}" dt="2025-04-01T02:03:37.522" v="6286" actId="1076"/>
          <ac:spMkLst>
            <pc:docMk/>
            <pc:sldMk cId="1493485907" sldId="282"/>
            <ac:spMk id="8" creationId="{D4293389-48C2-25C0-1151-5ACA2F4FA032}"/>
          </ac:spMkLst>
        </pc:spChg>
        <pc:picChg chg="add mod">
          <ac:chgData name="Null, Kinlee" userId="f747c2f3-254a-4d61-83e3-bc00ccf9dc62" providerId="ADAL" clId="{047DECEE-685C-4939-9A8F-C34ED450F780}" dt="2025-04-01T02:05:06.092" v="6290" actId="1076"/>
          <ac:picMkLst>
            <pc:docMk/>
            <pc:sldMk cId="1493485907" sldId="282"/>
            <ac:picMk id="4" creationId="{6F739B29-481B-76E5-2CBC-8334A1F81BCA}"/>
          </ac:picMkLst>
        </pc:picChg>
      </pc:sldChg>
      <pc:sldChg chg="addSp delSp modSp add mod ord">
        <pc:chgData name="Null, Kinlee" userId="f747c2f3-254a-4d61-83e3-bc00ccf9dc62" providerId="ADAL" clId="{047DECEE-685C-4939-9A8F-C34ED450F780}" dt="2025-03-27T23:56:50.741" v="5914" actId="20577"/>
        <pc:sldMkLst>
          <pc:docMk/>
          <pc:sldMk cId="755756732" sldId="283"/>
        </pc:sldMkLst>
        <pc:spChg chg="mod">
          <ac:chgData name="Null, Kinlee" userId="f747c2f3-254a-4d61-83e3-bc00ccf9dc62" providerId="ADAL" clId="{047DECEE-685C-4939-9A8F-C34ED450F780}" dt="2025-03-26T18:18:18.981" v="3138" actId="20577"/>
          <ac:spMkLst>
            <pc:docMk/>
            <pc:sldMk cId="755756732" sldId="283"/>
            <ac:spMk id="5" creationId="{E126EA42-E66D-307B-070E-2F332D261116}"/>
          </ac:spMkLst>
        </pc:spChg>
        <pc:spChg chg="mod">
          <ac:chgData name="Null, Kinlee" userId="f747c2f3-254a-4d61-83e3-bc00ccf9dc62" providerId="ADAL" clId="{047DECEE-685C-4939-9A8F-C34ED450F780}" dt="2025-03-27T23:56:50.741" v="5914" actId="20577"/>
          <ac:spMkLst>
            <pc:docMk/>
            <pc:sldMk cId="755756732" sldId="283"/>
            <ac:spMk id="6" creationId="{A275A6E5-F52E-8638-7987-3782F4F08649}"/>
          </ac:spMkLst>
        </pc:spChg>
        <pc:picChg chg="add mod">
          <ac:chgData name="Null, Kinlee" userId="f747c2f3-254a-4d61-83e3-bc00ccf9dc62" providerId="ADAL" clId="{047DECEE-685C-4939-9A8F-C34ED450F780}" dt="2025-03-27T17:30:45.817" v="4851" actId="1076"/>
          <ac:picMkLst>
            <pc:docMk/>
            <pc:sldMk cId="755756732" sldId="283"/>
            <ac:picMk id="8" creationId="{934261C8-7993-B49F-6244-138BF7AB38F2}"/>
          </ac:picMkLst>
        </pc:picChg>
      </pc:sldChg>
      <pc:sldChg chg="modSp add del mod ord setBg">
        <pc:chgData name="Null, Kinlee" userId="f747c2f3-254a-4d61-83e3-bc00ccf9dc62" providerId="ADAL" clId="{047DECEE-685C-4939-9A8F-C34ED450F780}" dt="2025-03-26T18:25:05.898" v="3785" actId="47"/>
        <pc:sldMkLst>
          <pc:docMk/>
          <pc:sldMk cId="1129496784" sldId="284"/>
        </pc:sldMkLst>
      </pc:sldChg>
      <pc:sldChg chg="add del ord">
        <pc:chgData name="Null, Kinlee" userId="f747c2f3-254a-4d61-83e3-bc00ccf9dc62" providerId="ADAL" clId="{047DECEE-685C-4939-9A8F-C34ED450F780}" dt="2025-03-26T18:24:08.196" v="3729" actId="47"/>
        <pc:sldMkLst>
          <pc:docMk/>
          <pc:sldMk cId="3515626642" sldId="284"/>
        </pc:sldMkLst>
      </pc:sldChg>
      <pc:sldChg chg="add setBg">
        <pc:chgData name="Null, Kinlee" userId="f747c2f3-254a-4d61-83e3-bc00ccf9dc62" providerId="ADAL" clId="{047DECEE-685C-4939-9A8F-C34ED450F780}" dt="2025-03-26T18:25:03.394" v="3784"/>
        <pc:sldMkLst>
          <pc:docMk/>
          <pc:sldMk cId="177632309" sldId="285"/>
        </pc:sldMkLst>
      </pc:sldChg>
      <pc:sldChg chg="delSp modSp add mod ord">
        <pc:chgData name="Null, Kinlee" userId="f747c2f3-254a-4d61-83e3-bc00ccf9dc62" providerId="ADAL" clId="{047DECEE-685C-4939-9A8F-C34ED450F780}" dt="2025-03-26T18:28:23.081" v="3800" actId="255"/>
        <pc:sldMkLst>
          <pc:docMk/>
          <pc:sldMk cId="2710354628" sldId="286"/>
        </pc:sldMkLst>
      </pc:sldChg>
      <pc:sldChg chg="modSp add mod">
        <pc:chgData name="Null, Kinlee" userId="f747c2f3-254a-4d61-83e3-bc00ccf9dc62" providerId="ADAL" clId="{047DECEE-685C-4939-9A8F-C34ED450F780}" dt="2025-03-26T18:29:21.462" v="3804" actId="20577"/>
        <pc:sldMkLst>
          <pc:docMk/>
          <pc:sldMk cId="2532665590" sldId="287"/>
        </pc:sldMkLst>
      </pc:sldChg>
      <pc:sldChg chg="modSp add mod">
        <pc:chgData name="Null, Kinlee" userId="f747c2f3-254a-4d61-83e3-bc00ccf9dc62" providerId="ADAL" clId="{047DECEE-685C-4939-9A8F-C34ED450F780}" dt="2025-03-26T18:29:25.972" v="3806" actId="20577"/>
        <pc:sldMkLst>
          <pc:docMk/>
          <pc:sldMk cId="1047537467" sldId="288"/>
        </pc:sldMkLst>
      </pc:sldChg>
      <pc:sldChg chg="modSp add mod ord modTransition">
        <pc:chgData name="Null, Kinlee" userId="f747c2f3-254a-4d61-83e3-bc00ccf9dc62" providerId="ADAL" clId="{047DECEE-685C-4939-9A8F-C34ED450F780}" dt="2025-04-01T01:48:58.113" v="6216"/>
        <pc:sldMkLst>
          <pc:docMk/>
          <pc:sldMk cId="254711307" sldId="289"/>
        </pc:sldMkLst>
        <pc:spChg chg="mod">
          <ac:chgData name="Null, Kinlee" userId="f747c2f3-254a-4d61-83e3-bc00ccf9dc62" providerId="ADAL" clId="{047DECEE-685C-4939-9A8F-C34ED450F780}" dt="2025-03-26T18:29:56.601" v="3823" actId="20577"/>
          <ac:spMkLst>
            <pc:docMk/>
            <pc:sldMk cId="254711307" sldId="289"/>
            <ac:spMk id="6" creationId="{125C6AB6-25A8-2842-D35E-9EBD84FC2B5D}"/>
          </ac:spMkLst>
        </pc:spChg>
        <pc:spChg chg="mod">
          <ac:chgData name="Null, Kinlee" userId="f747c2f3-254a-4d61-83e3-bc00ccf9dc62" providerId="ADAL" clId="{047DECEE-685C-4939-9A8F-C34ED450F780}" dt="2025-03-30T21:41:34.262" v="6200" actId="1076"/>
          <ac:spMkLst>
            <pc:docMk/>
            <pc:sldMk cId="254711307" sldId="289"/>
            <ac:spMk id="7" creationId="{B122E0E3-5E74-3E46-3802-80F55720ED1E}"/>
          </ac:spMkLst>
        </pc:spChg>
        <pc:spChg chg="mod">
          <ac:chgData name="Null, Kinlee" userId="f747c2f3-254a-4d61-83e3-bc00ccf9dc62" providerId="ADAL" clId="{047DECEE-685C-4939-9A8F-C34ED450F780}" dt="2025-03-30T21:41:31.021" v="6199" actId="1076"/>
          <ac:spMkLst>
            <pc:docMk/>
            <pc:sldMk cId="254711307" sldId="289"/>
            <ac:spMk id="9" creationId="{0939FF75-934E-81E1-BC2F-848546BC7722}"/>
          </ac:spMkLst>
        </pc:spChg>
      </pc:sldChg>
      <pc:sldChg chg="addSp delSp modSp add mod ord">
        <pc:chgData name="Null, Kinlee" userId="f747c2f3-254a-4d61-83e3-bc00ccf9dc62" providerId="ADAL" clId="{047DECEE-685C-4939-9A8F-C34ED450F780}" dt="2025-03-26T18:39:48.545" v="4677" actId="1076"/>
        <pc:sldMkLst>
          <pc:docMk/>
          <pc:sldMk cId="802798877" sldId="290"/>
        </pc:sldMkLst>
        <pc:spChg chg="mod">
          <ac:chgData name="Null, Kinlee" userId="f747c2f3-254a-4d61-83e3-bc00ccf9dc62" providerId="ADAL" clId="{047DECEE-685C-4939-9A8F-C34ED450F780}" dt="2025-03-26T18:36:08.143" v="4219" actId="1076"/>
          <ac:spMkLst>
            <pc:docMk/>
            <pc:sldMk cId="802798877" sldId="290"/>
            <ac:spMk id="5" creationId="{43B9ED3E-0F3B-BD05-1007-EFFB4E17A107}"/>
          </ac:spMkLst>
        </pc:spChg>
        <pc:spChg chg="mod">
          <ac:chgData name="Null, Kinlee" userId="f747c2f3-254a-4d61-83e3-bc00ccf9dc62" providerId="ADAL" clId="{047DECEE-685C-4939-9A8F-C34ED450F780}" dt="2025-03-26T18:39:48.545" v="4677" actId="1076"/>
          <ac:spMkLst>
            <pc:docMk/>
            <pc:sldMk cId="802798877" sldId="290"/>
            <ac:spMk id="6" creationId="{5E79513F-2DA4-9DB1-A774-190BC68DB9E6}"/>
          </ac:spMkLst>
        </pc:spChg>
        <pc:picChg chg="add mod">
          <ac:chgData name="Null, Kinlee" userId="f747c2f3-254a-4d61-83e3-bc00ccf9dc62" providerId="ADAL" clId="{047DECEE-685C-4939-9A8F-C34ED450F780}" dt="2025-03-26T18:39:42.989" v="4676" actId="1076"/>
          <ac:picMkLst>
            <pc:docMk/>
            <pc:sldMk cId="802798877" sldId="290"/>
            <ac:picMk id="8" creationId="{ACCE46D8-AA73-8FD9-D6E1-8F8098881953}"/>
          </ac:picMkLst>
        </pc:picChg>
      </pc:sldChg>
      <pc:sldChg chg="add">
        <pc:chgData name="Null, Kinlee" userId="f747c2f3-254a-4d61-83e3-bc00ccf9dc62" providerId="ADAL" clId="{047DECEE-685C-4939-9A8F-C34ED450F780}" dt="2025-03-26T18:40:11.617" v="4678"/>
        <pc:sldMkLst>
          <pc:docMk/>
          <pc:sldMk cId="3781646046" sldId="291"/>
        </pc:sldMkLst>
      </pc:sldChg>
      <pc:sldChg chg="add setBg">
        <pc:chgData name="Null, Kinlee" userId="f747c2f3-254a-4d61-83e3-bc00ccf9dc62" providerId="ADAL" clId="{047DECEE-685C-4939-9A8F-C34ED450F780}" dt="2025-03-26T18:41:11.478" v="4679"/>
        <pc:sldMkLst>
          <pc:docMk/>
          <pc:sldMk cId="3817936445" sldId="292"/>
        </pc:sldMkLst>
      </pc:sldChg>
      <pc:sldChg chg="modSp add mod setBg">
        <pc:chgData name="Null, Kinlee" userId="f747c2f3-254a-4d61-83e3-bc00ccf9dc62" providerId="ADAL" clId="{047DECEE-685C-4939-9A8F-C34ED450F780}" dt="2025-03-26T18:41:18.459" v="4683" actId="20577"/>
        <pc:sldMkLst>
          <pc:docMk/>
          <pc:sldMk cId="2428252233" sldId="293"/>
        </pc:sldMkLst>
        <pc:spChg chg="mod">
          <ac:chgData name="Null, Kinlee" userId="f747c2f3-254a-4d61-83e3-bc00ccf9dc62" providerId="ADAL" clId="{047DECEE-685C-4939-9A8F-C34ED450F780}" dt="2025-03-26T18:41:18.459" v="4683" actId="20577"/>
          <ac:spMkLst>
            <pc:docMk/>
            <pc:sldMk cId="2428252233" sldId="293"/>
            <ac:spMk id="6" creationId="{06A2BACA-1BD2-26E6-6597-2260910EE0D4}"/>
          </ac:spMkLst>
        </pc:spChg>
      </pc:sldChg>
      <pc:sldChg chg="modSp add mod setBg">
        <pc:chgData name="Null, Kinlee" userId="f747c2f3-254a-4d61-83e3-bc00ccf9dc62" providerId="ADAL" clId="{047DECEE-685C-4939-9A8F-C34ED450F780}" dt="2025-03-26T18:41:22.975" v="4685" actId="20577"/>
        <pc:sldMkLst>
          <pc:docMk/>
          <pc:sldMk cId="3658944696" sldId="294"/>
        </pc:sldMkLst>
        <pc:spChg chg="mod">
          <ac:chgData name="Null, Kinlee" userId="f747c2f3-254a-4d61-83e3-bc00ccf9dc62" providerId="ADAL" clId="{047DECEE-685C-4939-9A8F-C34ED450F780}" dt="2025-03-26T18:41:22.975" v="4685" actId="20577"/>
          <ac:spMkLst>
            <pc:docMk/>
            <pc:sldMk cId="3658944696" sldId="294"/>
            <ac:spMk id="6" creationId="{CFD51264-F819-480A-9724-C8E83AA57496}"/>
          </ac:spMkLst>
        </pc:spChg>
      </pc:sldChg>
      <pc:sldChg chg="add del setBg">
        <pc:chgData name="Null, Kinlee" userId="f747c2f3-254a-4d61-83e3-bc00ccf9dc62" providerId="ADAL" clId="{047DECEE-685C-4939-9A8F-C34ED450F780}" dt="2025-03-26T18:44:03.505" v="4687" actId="47"/>
        <pc:sldMkLst>
          <pc:docMk/>
          <pc:sldMk cId="1613188334" sldId="295"/>
        </pc:sldMkLst>
      </pc:sldChg>
      <pc:sldChg chg="addSp delSp modSp add mod setBg">
        <pc:chgData name="Null, Kinlee" userId="f747c2f3-254a-4d61-83e3-bc00ccf9dc62" providerId="ADAL" clId="{047DECEE-685C-4939-9A8F-C34ED450F780}" dt="2025-04-06T02:34:50.276" v="6873" actId="20577"/>
        <pc:sldMkLst>
          <pc:docMk/>
          <pc:sldMk cId="3040658764" sldId="295"/>
        </pc:sldMkLst>
        <pc:spChg chg="mod">
          <ac:chgData name="Null, Kinlee" userId="f747c2f3-254a-4d61-83e3-bc00ccf9dc62" providerId="ADAL" clId="{047DECEE-685C-4939-9A8F-C34ED450F780}" dt="2025-03-27T19:37:43.748" v="5172" actId="20577"/>
          <ac:spMkLst>
            <pc:docMk/>
            <pc:sldMk cId="3040658764" sldId="295"/>
            <ac:spMk id="5" creationId="{7A06D846-2D22-1969-30EC-B4C5F7D198F4}"/>
          </ac:spMkLst>
        </pc:spChg>
        <pc:spChg chg="mod">
          <ac:chgData name="Null, Kinlee" userId="f747c2f3-254a-4d61-83e3-bc00ccf9dc62" providerId="ADAL" clId="{047DECEE-685C-4939-9A8F-C34ED450F780}" dt="2025-04-06T02:33:17.969" v="6759" actId="1076"/>
          <ac:spMkLst>
            <pc:docMk/>
            <pc:sldMk cId="3040658764" sldId="295"/>
            <ac:spMk id="7" creationId="{EABDFC29-E9FD-7D48-BA14-B212B12FA6A0}"/>
          </ac:spMkLst>
        </pc:spChg>
        <pc:spChg chg="mod">
          <ac:chgData name="Null, Kinlee" userId="f747c2f3-254a-4d61-83e3-bc00ccf9dc62" providerId="ADAL" clId="{047DECEE-685C-4939-9A8F-C34ED450F780}" dt="2025-04-06T02:34:50.276" v="6873" actId="20577"/>
          <ac:spMkLst>
            <pc:docMk/>
            <pc:sldMk cId="3040658764" sldId="295"/>
            <ac:spMk id="9" creationId="{48DB9A6A-5727-9E41-A8E4-2E6950DD23A3}"/>
          </ac:spMkLst>
        </pc:spChg>
        <pc:spChg chg="mod">
          <ac:chgData name="Null, Kinlee" userId="f747c2f3-254a-4d61-83e3-bc00ccf9dc62" providerId="ADAL" clId="{047DECEE-685C-4939-9A8F-C34ED450F780}" dt="2025-03-30T21:42:06.935" v="6203" actId="1076"/>
          <ac:spMkLst>
            <pc:docMk/>
            <pc:sldMk cId="3040658764" sldId="295"/>
            <ac:spMk id="10" creationId="{A327CD3D-A837-EE11-C3F8-0F51F84A707C}"/>
          </ac:spMkLst>
        </pc:spChg>
      </pc:sldChg>
      <pc:sldChg chg="modSp add mod setBg">
        <pc:chgData name="Null, Kinlee" userId="f747c2f3-254a-4d61-83e3-bc00ccf9dc62" providerId="ADAL" clId="{047DECEE-685C-4939-9A8F-C34ED450F780}" dt="2025-03-26T18:45:14.521" v="4705" actId="20577"/>
        <pc:sldMkLst>
          <pc:docMk/>
          <pc:sldMk cId="363834256" sldId="296"/>
        </pc:sldMkLst>
      </pc:sldChg>
      <pc:sldChg chg="delSp modSp add mod setBg">
        <pc:chgData name="Null, Kinlee" userId="f747c2f3-254a-4d61-83e3-bc00ccf9dc62" providerId="ADAL" clId="{047DECEE-685C-4939-9A8F-C34ED450F780}" dt="2025-03-30T21:49:01.679" v="6207" actId="207"/>
        <pc:sldMkLst>
          <pc:docMk/>
          <pc:sldMk cId="0" sldId="297"/>
        </pc:sldMkLst>
        <pc:spChg chg="mod modCrop">
          <ac:chgData name="Null, Kinlee" userId="f747c2f3-254a-4d61-83e3-bc00ccf9dc62" providerId="ADAL" clId="{047DECEE-685C-4939-9A8F-C34ED450F780}" dt="2025-03-30T21:42:42.654" v="6205" actId="732"/>
          <ac:spMkLst>
            <pc:docMk/>
            <pc:sldMk cId="0" sldId="297"/>
            <ac:spMk id="3" creationId="{00000000-0000-0000-0000-000000000000}"/>
          </ac:spMkLst>
        </pc:spChg>
        <pc:spChg chg="mod">
          <ac:chgData name="Null, Kinlee" userId="f747c2f3-254a-4d61-83e3-bc00ccf9dc62" providerId="ADAL" clId="{047DECEE-685C-4939-9A8F-C34ED450F780}" dt="2025-03-30T21:49:01.679" v="6207" actId="207"/>
          <ac:spMkLst>
            <pc:docMk/>
            <pc:sldMk cId="0" sldId="297"/>
            <ac:spMk id="5" creationId="{00000000-0000-0000-0000-000000000000}"/>
          </ac:spMkLst>
        </pc:spChg>
        <pc:spChg chg="mod">
          <ac:chgData name="Null, Kinlee" userId="f747c2f3-254a-4d61-83e3-bc00ccf9dc62" providerId="ADAL" clId="{047DECEE-685C-4939-9A8F-C34ED450F780}" dt="2025-03-27T20:31:31.490" v="5644" actId="20577"/>
          <ac:spMkLst>
            <pc:docMk/>
            <pc:sldMk cId="0" sldId="297"/>
            <ac:spMk id="11" creationId="{D9A169A8-ECFC-536D-A893-67959850C7A2}"/>
          </ac:spMkLst>
        </pc:spChg>
      </pc:sldChg>
      <pc:sldChg chg="modSp mod ord">
        <pc:chgData name="Null, Kinlee" userId="f747c2f3-254a-4d61-83e3-bc00ccf9dc62" providerId="ADAL" clId="{047DECEE-685C-4939-9A8F-C34ED450F780}" dt="2025-03-27T17:36:24.167" v="4996" actId="20577"/>
        <pc:sldMkLst>
          <pc:docMk/>
          <pc:sldMk cId="3078397171" sldId="299"/>
        </pc:sldMkLst>
        <pc:spChg chg="mod">
          <ac:chgData name="Null, Kinlee" userId="f747c2f3-254a-4d61-83e3-bc00ccf9dc62" providerId="ADAL" clId="{047DECEE-685C-4939-9A8F-C34ED450F780}" dt="2025-03-27T17:36:24.167" v="4996" actId="20577"/>
          <ac:spMkLst>
            <pc:docMk/>
            <pc:sldMk cId="3078397171" sldId="299"/>
            <ac:spMk id="6" creationId="{D1243C3B-C229-0DD5-201A-5BA9252BCF86}"/>
          </ac:spMkLst>
        </pc:spChg>
        <pc:spChg chg="mod">
          <ac:chgData name="Null, Kinlee" userId="f747c2f3-254a-4d61-83e3-bc00ccf9dc62" providerId="ADAL" clId="{047DECEE-685C-4939-9A8F-C34ED450F780}" dt="2025-03-27T17:33:45.473" v="4972" actId="1076"/>
          <ac:spMkLst>
            <pc:docMk/>
            <pc:sldMk cId="3078397171" sldId="299"/>
            <ac:spMk id="7" creationId="{A3C23C18-D664-EF17-F8FD-545BA9FC36A8}"/>
          </ac:spMkLst>
        </pc:spChg>
        <pc:spChg chg="mod">
          <ac:chgData name="Null, Kinlee" userId="f747c2f3-254a-4d61-83e3-bc00ccf9dc62" providerId="ADAL" clId="{047DECEE-685C-4939-9A8F-C34ED450F780}" dt="2025-03-27T17:33:51.892" v="4973" actId="1076"/>
          <ac:spMkLst>
            <pc:docMk/>
            <pc:sldMk cId="3078397171" sldId="299"/>
            <ac:spMk id="8" creationId="{CD42F5CB-E60F-D695-6D37-AAAB1AD080FE}"/>
          </ac:spMkLst>
        </pc:spChg>
        <pc:spChg chg="mod">
          <ac:chgData name="Null, Kinlee" userId="f747c2f3-254a-4d61-83e3-bc00ccf9dc62" providerId="ADAL" clId="{047DECEE-685C-4939-9A8F-C34ED450F780}" dt="2025-03-27T17:35:13.082" v="4994" actId="20577"/>
          <ac:spMkLst>
            <pc:docMk/>
            <pc:sldMk cId="3078397171" sldId="299"/>
            <ac:spMk id="9" creationId="{5F5FDF58-3491-0699-2968-A0FCFECB73BB}"/>
          </ac:spMkLst>
        </pc:spChg>
        <pc:spChg chg="mod">
          <ac:chgData name="Null, Kinlee" userId="f747c2f3-254a-4d61-83e3-bc00ccf9dc62" providerId="ADAL" clId="{047DECEE-685C-4939-9A8F-C34ED450F780}" dt="2025-03-27T17:33:02.618" v="4922" actId="20577"/>
          <ac:spMkLst>
            <pc:docMk/>
            <pc:sldMk cId="3078397171" sldId="299"/>
            <ac:spMk id="19" creationId="{08E6ED18-B022-19DD-C5D4-B90657937A6B}"/>
          </ac:spMkLst>
        </pc:spChg>
      </pc:sldChg>
      <pc:sldChg chg="modSp mod">
        <pc:chgData name="Null, Kinlee" userId="f747c2f3-254a-4d61-83e3-bc00ccf9dc62" providerId="ADAL" clId="{047DECEE-685C-4939-9A8F-C34ED450F780}" dt="2025-04-06T02:36:44.307" v="6874" actId="1076"/>
        <pc:sldMkLst>
          <pc:docMk/>
          <pc:sldMk cId="2091800854" sldId="300"/>
        </pc:sldMkLst>
        <pc:spChg chg="mod">
          <ac:chgData name="Null, Kinlee" userId="f747c2f3-254a-4d61-83e3-bc00ccf9dc62" providerId="ADAL" clId="{047DECEE-685C-4939-9A8F-C34ED450F780}" dt="2025-03-27T19:40:54.481" v="5380" actId="20577"/>
          <ac:spMkLst>
            <pc:docMk/>
            <pc:sldMk cId="2091800854" sldId="300"/>
            <ac:spMk id="5" creationId="{26856362-9A17-DA7D-67C3-EE102460DD80}"/>
          </ac:spMkLst>
        </pc:spChg>
        <pc:spChg chg="mod">
          <ac:chgData name="Null, Kinlee" userId="f747c2f3-254a-4d61-83e3-bc00ccf9dc62" providerId="ADAL" clId="{047DECEE-685C-4939-9A8F-C34ED450F780}" dt="2025-03-27T19:43:01.828" v="5446" actId="20577"/>
          <ac:spMkLst>
            <pc:docMk/>
            <pc:sldMk cId="2091800854" sldId="300"/>
            <ac:spMk id="7" creationId="{35EAD41E-17BB-E082-BACA-F4082AB50EA4}"/>
          </ac:spMkLst>
        </pc:spChg>
        <pc:spChg chg="mod">
          <ac:chgData name="Null, Kinlee" userId="f747c2f3-254a-4d61-83e3-bc00ccf9dc62" providerId="ADAL" clId="{047DECEE-685C-4939-9A8F-C34ED450F780}" dt="2025-04-06T02:36:44.307" v="6874" actId="1076"/>
          <ac:spMkLst>
            <pc:docMk/>
            <pc:sldMk cId="2091800854" sldId="300"/>
            <ac:spMk id="9" creationId="{B91ACD08-C917-2982-1F10-7F9D73681887}"/>
          </ac:spMkLst>
        </pc:spChg>
        <pc:spChg chg="mod">
          <ac:chgData name="Null, Kinlee" userId="f747c2f3-254a-4d61-83e3-bc00ccf9dc62" providerId="ADAL" clId="{047DECEE-685C-4939-9A8F-C34ED450F780}" dt="2025-03-30T21:42:12.169" v="6204" actId="1076"/>
          <ac:spMkLst>
            <pc:docMk/>
            <pc:sldMk cId="2091800854" sldId="300"/>
            <ac:spMk id="10" creationId="{177E3438-F3B3-6B3D-753B-EC7808E49C43}"/>
          </ac:spMkLst>
        </pc:spChg>
      </pc:sldChg>
      <pc:sldChg chg="modSp mod">
        <pc:chgData name="Null, Kinlee" userId="f747c2f3-254a-4d61-83e3-bc00ccf9dc62" providerId="ADAL" clId="{047DECEE-685C-4939-9A8F-C34ED450F780}" dt="2025-03-27T19:36:27.092" v="5049" actId="1076"/>
        <pc:sldMkLst>
          <pc:docMk/>
          <pc:sldMk cId="1006572637" sldId="301"/>
        </pc:sldMkLst>
        <pc:spChg chg="mod">
          <ac:chgData name="Null, Kinlee" userId="f747c2f3-254a-4d61-83e3-bc00ccf9dc62" providerId="ADAL" clId="{047DECEE-685C-4939-9A8F-C34ED450F780}" dt="2025-03-27T17:36:29.325" v="4998" actId="20577"/>
          <ac:spMkLst>
            <pc:docMk/>
            <pc:sldMk cId="1006572637" sldId="301"/>
            <ac:spMk id="6" creationId="{AF687E12-A93A-5A7D-A6BA-422371BE7425}"/>
          </ac:spMkLst>
        </pc:spChg>
        <pc:spChg chg="mod">
          <ac:chgData name="Null, Kinlee" userId="f747c2f3-254a-4d61-83e3-bc00ccf9dc62" providerId="ADAL" clId="{047DECEE-685C-4939-9A8F-C34ED450F780}" dt="2025-03-27T19:35:38.138" v="5020" actId="1076"/>
          <ac:spMkLst>
            <pc:docMk/>
            <pc:sldMk cId="1006572637" sldId="301"/>
            <ac:spMk id="7" creationId="{40AB28D5-282E-3386-5429-1200C6BE1E4F}"/>
          </ac:spMkLst>
        </pc:spChg>
        <pc:spChg chg="mod">
          <ac:chgData name="Null, Kinlee" userId="f747c2f3-254a-4d61-83e3-bc00ccf9dc62" providerId="ADAL" clId="{047DECEE-685C-4939-9A8F-C34ED450F780}" dt="2025-03-27T17:34:19.319" v="4975" actId="1076"/>
          <ac:spMkLst>
            <pc:docMk/>
            <pc:sldMk cId="1006572637" sldId="301"/>
            <ac:spMk id="8" creationId="{82827DDB-6199-DBCA-EC53-8824C99FF01B}"/>
          </ac:spMkLst>
        </pc:spChg>
        <pc:spChg chg="mod">
          <ac:chgData name="Null, Kinlee" userId="f747c2f3-254a-4d61-83e3-bc00ccf9dc62" providerId="ADAL" clId="{047DECEE-685C-4939-9A8F-C34ED450F780}" dt="2025-03-27T19:36:27.092" v="5049" actId="1076"/>
          <ac:spMkLst>
            <pc:docMk/>
            <pc:sldMk cId="1006572637" sldId="301"/>
            <ac:spMk id="9" creationId="{69190FEF-2B3A-98CF-3E7A-CF515C4BDF8B}"/>
          </ac:spMkLst>
        </pc:spChg>
        <pc:spChg chg="mod">
          <ac:chgData name="Null, Kinlee" userId="f747c2f3-254a-4d61-83e3-bc00ccf9dc62" providerId="ADAL" clId="{047DECEE-685C-4939-9A8F-C34ED450F780}" dt="2025-03-27T17:25:09.981" v="4745" actId="20577"/>
          <ac:spMkLst>
            <pc:docMk/>
            <pc:sldMk cId="1006572637" sldId="301"/>
            <ac:spMk id="19" creationId="{EC2A15BE-6FB2-1A0E-68F9-AC4904F0BCB6}"/>
          </ac:spMkLst>
        </pc:spChg>
      </pc:sldChg>
      <pc:sldChg chg="add del">
        <pc:chgData name="Null, Kinlee" userId="f747c2f3-254a-4d61-83e3-bc00ccf9dc62" providerId="ADAL" clId="{047DECEE-685C-4939-9A8F-C34ED450F780}" dt="2025-04-01T01:45:31.412" v="6209" actId="47"/>
        <pc:sldMkLst>
          <pc:docMk/>
          <pc:sldMk cId="3708550808" sldId="302"/>
        </pc:sldMkLst>
      </pc:sldChg>
      <pc:sldChg chg="modSp add mod setBg">
        <pc:chgData name="Null, Kinlee" userId="f747c2f3-254a-4d61-83e3-bc00ccf9dc62" providerId="ADAL" clId="{047DECEE-685C-4939-9A8F-C34ED450F780}" dt="2025-04-06T21:35:15.508" v="7032" actId="1076"/>
        <pc:sldMkLst>
          <pc:docMk/>
          <pc:sldMk cId="3924388585" sldId="302"/>
        </pc:sldMkLst>
        <pc:spChg chg="mod">
          <ac:chgData name="Null, Kinlee" userId="f747c2f3-254a-4d61-83e3-bc00ccf9dc62" providerId="ADAL" clId="{047DECEE-685C-4939-9A8F-C34ED450F780}" dt="2025-04-06T21:35:15.508" v="7032" actId="1076"/>
          <ac:spMkLst>
            <pc:docMk/>
            <pc:sldMk cId="3924388585" sldId="302"/>
            <ac:spMk id="6" creationId="{7B847993-86E7-0E59-0C89-63AAB72CAB28}"/>
          </ac:spMkLst>
        </pc:spChg>
      </pc:sldChg>
      <pc:sldChg chg="addSp delSp modSp add mod setBg">
        <pc:chgData name="Null, Kinlee" userId="f747c2f3-254a-4d61-83e3-bc00ccf9dc62" providerId="ADAL" clId="{047DECEE-685C-4939-9A8F-C34ED450F780}" dt="2025-04-06T21:59:55.963" v="7432" actId="1076"/>
        <pc:sldMkLst>
          <pc:docMk/>
          <pc:sldMk cId="1606703336" sldId="303"/>
        </pc:sldMkLst>
        <pc:spChg chg="mod">
          <ac:chgData name="Null, Kinlee" userId="f747c2f3-254a-4d61-83e3-bc00ccf9dc62" providerId="ADAL" clId="{047DECEE-685C-4939-9A8F-C34ED450F780}" dt="2025-04-06T21:35:41.237" v="7047" actId="1076"/>
          <ac:spMkLst>
            <pc:docMk/>
            <pc:sldMk cId="1606703336" sldId="303"/>
            <ac:spMk id="3" creationId="{A1E7E0ED-06F1-2435-E18B-EDA6CDBB4850}"/>
          </ac:spMkLst>
        </pc:spChg>
        <pc:spChg chg="mod">
          <ac:chgData name="Null, Kinlee" userId="f747c2f3-254a-4d61-83e3-bc00ccf9dc62" providerId="ADAL" clId="{047DECEE-685C-4939-9A8F-C34ED450F780}" dt="2025-04-06T21:59:55.963" v="7432" actId="1076"/>
          <ac:spMkLst>
            <pc:docMk/>
            <pc:sldMk cId="1606703336" sldId="303"/>
            <ac:spMk id="9" creationId="{7AD3962D-2D67-A3C2-1008-BC211E1E0972}"/>
          </ac:spMkLst>
        </pc:spChg>
        <pc:picChg chg="add mod">
          <ac:chgData name="Null, Kinlee" userId="f747c2f3-254a-4d61-83e3-bc00ccf9dc62" providerId="ADAL" clId="{047DECEE-685C-4939-9A8F-C34ED450F780}" dt="2025-04-06T21:59:55.963" v="7432" actId="1076"/>
          <ac:picMkLst>
            <pc:docMk/>
            <pc:sldMk cId="1606703336" sldId="303"/>
            <ac:picMk id="13" creationId="{87D752BE-59AF-85EE-B234-14404A08D505}"/>
          </ac:picMkLst>
        </pc:picChg>
      </pc:sldChg>
      <pc:sldChg chg="addSp delSp modSp add mod setBg modNotesTx">
        <pc:chgData name="Null, Kinlee" userId="f747c2f3-254a-4d61-83e3-bc00ccf9dc62" providerId="ADAL" clId="{047DECEE-685C-4939-9A8F-C34ED450F780}" dt="2025-04-06T22:09:45.018" v="7825" actId="1076"/>
        <pc:sldMkLst>
          <pc:docMk/>
          <pc:sldMk cId="4152049640" sldId="304"/>
        </pc:sldMkLst>
        <pc:spChg chg="mod">
          <ac:chgData name="Null, Kinlee" userId="f747c2f3-254a-4d61-83e3-bc00ccf9dc62" providerId="ADAL" clId="{047DECEE-685C-4939-9A8F-C34ED450F780}" dt="2025-04-06T22:00:37.815" v="7444" actId="20577"/>
          <ac:spMkLst>
            <pc:docMk/>
            <pc:sldMk cId="4152049640" sldId="304"/>
            <ac:spMk id="3" creationId="{D62DC5D0-8068-4440-C74F-7F3FFC67F4D5}"/>
          </ac:spMkLst>
        </pc:spChg>
        <pc:spChg chg="mod">
          <ac:chgData name="Null, Kinlee" userId="f747c2f3-254a-4d61-83e3-bc00ccf9dc62" providerId="ADAL" clId="{047DECEE-685C-4939-9A8F-C34ED450F780}" dt="2025-04-06T22:04:06.590" v="7820" actId="20577"/>
          <ac:spMkLst>
            <pc:docMk/>
            <pc:sldMk cId="4152049640" sldId="304"/>
            <ac:spMk id="9" creationId="{3DBD351A-CC90-487C-FA01-ACCC5D8E7E2C}"/>
          </ac:spMkLst>
        </pc:spChg>
        <pc:picChg chg="add mod">
          <ac:chgData name="Null, Kinlee" userId="f747c2f3-254a-4d61-83e3-bc00ccf9dc62" providerId="ADAL" clId="{047DECEE-685C-4939-9A8F-C34ED450F780}" dt="2025-04-06T22:09:45.018" v="7825" actId="1076"/>
          <ac:picMkLst>
            <pc:docMk/>
            <pc:sldMk cId="4152049640" sldId="304"/>
            <ac:picMk id="10" creationId="{737C2BF2-3585-EA7B-DABD-BA8E9D06AFDE}"/>
          </ac:picMkLst>
        </pc:picChg>
      </pc:sldChg>
    </pc:docChg>
  </pc:docChgLst>
  <pc:docChgLst>
    <pc:chgData name="Null, Kinlee" userId="f747c2f3-254a-4d61-83e3-bc00ccf9dc62" providerId="ADAL" clId="{4C43162C-D874-457F-AA21-C028F68749FB}"/>
    <pc:docChg chg="undo custSel addSld modSld sldOrd">
      <pc:chgData name="Null, Kinlee" userId="f747c2f3-254a-4d61-83e3-bc00ccf9dc62" providerId="ADAL" clId="{4C43162C-D874-457F-AA21-C028F68749FB}" dt="2025-03-26T02:56:10.507" v="2614" actId="20577"/>
      <pc:docMkLst>
        <pc:docMk/>
      </pc:docMkLst>
      <pc:sldChg chg="modSp mod">
        <pc:chgData name="Null, Kinlee" userId="f747c2f3-254a-4d61-83e3-bc00ccf9dc62" providerId="ADAL" clId="{4C43162C-D874-457F-AA21-C028F68749FB}" dt="2025-03-26T01:52:19.697" v="1331" actId="20577"/>
        <pc:sldMkLst>
          <pc:docMk/>
          <pc:sldMk cId="0" sldId="258"/>
        </pc:sldMkLst>
      </pc:sldChg>
      <pc:sldChg chg="add">
        <pc:chgData name="Null, Kinlee" userId="f747c2f3-254a-4d61-83e3-bc00ccf9dc62" providerId="ADAL" clId="{4C43162C-D874-457F-AA21-C028F68749FB}" dt="2025-03-26T01:22:00.458" v="48" actId="2890"/>
        <pc:sldMkLst>
          <pc:docMk/>
          <pc:sldMk cId="985941781" sldId="273"/>
        </pc:sldMkLst>
      </pc:sldChg>
      <pc:sldChg chg="addSp delSp modSp add mod ord">
        <pc:chgData name="Null, Kinlee" userId="f747c2f3-254a-4d61-83e3-bc00ccf9dc62" providerId="ADAL" clId="{4C43162C-D874-457F-AA21-C028F68749FB}" dt="2025-03-26T02:56:10.507" v="2614" actId="20577"/>
        <pc:sldMkLst>
          <pc:docMk/>
          <pc:sldMk cId="1875948869" sldId="274"/>
        </pc:sldMkLst>
      </pc:sldChg>
      <pc:sldChg chg="delSp modSp add mod">
        <pc:chgData name="Null, Kinlee" userId="f747c2f3-254a-4d61-83e3-bc00ccf9dc62" providerId="ADAL" clId="{4C43162C-D874-457F-AA21-C028F68749FB}" dt="2025-03-26T02:33:05.776" v="2248"/>
        <pc:sldMkLst>
          <pc:docMk/>
          <pc:sldMk cId="1346324588" sldId="275"/>
        </pc:sldMkLst>
      </pc:sldChg>
      <pc:sldChg chg="delSp modSp add mod ord">
        <pc:chgData name="Null, Kinlee" userId="f747c2f3-254a-4d61-83e3-bc00ccf9dc62" providerId="ADAL" clId="{4C43162C-D874-457F-AA21-C028F68749FB}" dt="2025-03-26T02:46:38.192" v="2596" actId="14100"/>
        <pc:sldMkLst>
          <pc:docMk/>
          <pc:sldMk cId="575575144" sldId="276"/>
        </pc:sldMkLst>
      </pc:sldChg>
    </pc:docChg>
  </pc:docChgLst>
  <pc:docChgLst>
    <pc:chgData clId="Web-{BB86D014-0374-4BB2-FB25-B79A044DE0C5}"/>
    <pc:docChg chg="modSld">
      <pc:chgData name="" userId="" providerId="" clId="Web-{BB86D014-0374-4BB2-FB25-B79A044DE0C5}" dt="2025-03-26T01:10:03.649" v="1" actId="20577"/>
      <pc:docMkLst>
        <pc:docMk/>
      </pc:docMkLst>
      <pc:sldChg chg="modSp">
        <pc:chgData name="" userId="" providerId="" clId="Web-{BB86D014-0374-4BB2-FB25-B79A044DE0C5}" dt="2025-03-26T01:10:03.649" v="1" actId="20577"/>
        <pc:sldMkLst>
          <pc:docMk/>
          <pc:sldMk cId="0" sldId="256"/>
        </pc:sldMkLst>
        <pc:spChg chg="mod">
          <ac:chgData name="" userId="" providerId="" clId="Web-{BB86D014-0374-4BB2-FB25-B79A044DE0C5}" dt="2025-03-26T01:10:03.649" v="1" actId="20577"/>
          <ac:spMkLst>
            <pc:docMk/>
            <pc:sldMk cId="0" sldId="256"/>
            <ac:spMk id="6" creationId="{00000000-0000-0000-0000-000000000000}"/>
          </ac:spMkLst>
        </pc:spChg>
      </pc:sldChg>
    </pc:docChg>
  </pc:docChgLst>
  <pc:docChgLst>
    <pc:chgData name="Null, Kinlee" userId="S::kgn6088@utulsa.edu::f747c2f3-254a-4d61-83e3-bc00ccf9dc62" providerId="AD" clId="Web-{51751A77-301B-EB10-DAE2-5F557C5557F0}"/>
    <pc:docChg chg="modSld">
      <pc:chgData name="Null, Kinlee" userId="S::kgn6088@utulsa.edu::f747c2f3-254a-4d61-83e3-bc00ccf9dc62" providerId="AD" clId="Web-{51751A77-301B-EB10-DAE2-5F557C5557F0}" dt="2025-03-30T21:39:12.766" v="3" actId="1076"/>
      <pc:docMkLst>
        <pc:docMk/>
      </pc:docMkLst>
      <pc:sldChg chg="modSp">
        <pc:chgData name="Null, Kinlee" userId="S::kgn6088@utulsa.edu::f747c2f3-254a-4d61-83e3-bc00ccf9dc62" providerId="AD" clId="Web-{51751A77-301B-EB10-DAE2-5F557C5557F0}" dt="2025-03-30T21:37:43.357" v="1" actId="1076"/>
        <pc:sldMkLst>
          <pc:docMk/>
          <pc:sldMk cId="0" sldId="256"/>
        </pc:sldMkLst>
        <pc:spChg chg="mod">
          <ac:chgData name="Null, Kinlee" userId="S::kgn6088@utulsa.edu::f747c2f3-254a-4d61-83e3-bc00ccf9dc62" providerId="AD" clId="Web-{51751A77-301B-EB10-DAE2-5F557C5557F0}" dt="2025-03-30T21:37:43.357" v="1" actId="1076"/>
          <ac:spMkLst>
            <pc:docMk/>
            <pc:sldMk cId="0" sldId="256"/>
            <ac:spMk id="7" creationId="{00000000-0000-0000-0000-000000000000}"/>
          </ac:spMkLst>
        </pc:spChg>
        <pc:spChg chg="mod">
          <ac:chgData name="Null, Kinlee" userId="S::kgn6088@utulsa.edu::f747c2f3-254a-4d61-83e3-bc00ccf9dc62" providerId="AD" clId="Web-{51751A77-301B-EB10-DAE2-5F557C5557F0}" dt="2025-03-30T21:37:34.325" v="0" actId="1076"/>
          <ac:spMkLst>
            <pc:docMk/>
            <pc:sldMk cId="0" sldId="256"/>
            <ac:spMk id="9" creationId="{9089459A-5AD4-4DB5-CF2A-AC1DE5E79245}"/>
          </ac:spMkLst>
        </pc:spChg>
      </pc:sldChg>
      <pc:sldChg chg="modSp">
        <pc:chgData name="Null, Kinlee" userId="S::kgn6088@utulsa.edu::f747c2f3-254a-4d61-83e3-bc00ccf9dc62" providerId="AD" clId="Web-{51751A77-301B-EB10-DAE2-5F557C5557F0}" dt="2025-03-30T21:39:12.766" v="3" actId="1076"/>
        <pc:sldMkLst>
          <pc:docMk/>
          <pc:sldMk cId="811779531" sldId="277"/>
        </pc:sldMkLst>
        <pc:spChg chg="mod">
          <ac:chgData name="Null, Kinlee" userId="S::kgn6088@utulsa.edu::f747c2f3-254a-4d61-83e3-bc00ccf9dc62" providerId="AD" clId="Web-{51751A77-301B-EB10-DAE2-5F557C5557F0}" dt="2025-03-30T21:39:12.766" v="3" actId="1076"/>
          <ac:spMkLst>
            <pc:docMk/>
            <pc:sldMk cId="811779531" sldId="277"/>
            <ac:spMk id="7" creationId="{AFAE50DC-AF82-201B-0AA2-092E4EC276E9}"/>
          </ac:spMkLst>
        </pc:spChg>
        <pc:spChg chg="mod">
          <ac:chgData name="Null, Kinlee" userId="S::kgn6088@utulsa.edu::f747c2f3-254a-4d61-83e3-bc00ccf9dc62" providerId="AD" clId="Web-{51751A77-301B-EB10-DAE2-5F557C5557F0}" dt="2025-03-30T21:39:09.328" v="2" actId="1076"/>
          <ac:spMkLst>
            <pc:docMk/>
            <pc:sldMk cId="811779531" sldId="277"/>
            <ac:spMk id="9" creationId="{34AFD3FF-27FA-5FE8-44AA-4C44BEA08938}"/>
          </ac:spMkLst>
        </pc:spChg>
      </pc:sldChg>
    </pc:docChg>
  </pc:docChgLst>
  <pc:docChgLst>
    <pc:chgData name="Iniguez, Eric" userId="S::eei0199@utulsa.edu::ba770f28-55e3-48a6-84cd-7acbb1fa2446" providerId="AD" clId="Web-{716FD5ED-524E-480E-A4CD-03C9CD930713}"/>
    <pc:docChg chg="modSld">
      <pc:chgData name="Iniguez, Eric" userId="S::eei0199@utulsa.edu::ba770f28-55e3-48a6-84cd-7acbb1fa2446" providerId="AD" clId="Web-{716FD5ED-524E-480E-A4CD-03C9CD930713}" dt="2025-03-28T14:27:56.828" v="185"/>
      <pc:docMkLst>
        <pc:docMk/>
      </pc:docMkLst>
      <pc:sldChg chg="modNotes">
        <pc:chgData name="Iniguez, Eric" userId="S::eei0199@utulsa.edu::ba770f28-55e3-48a6-84cd-7acbb1fa2446" providerId="AD" clId="Web-{716FD5ED-524E-480E-A4CD-03C9CD930713}" dt="2025-03-28T14:25:55.844" v="106"/>
        <pc:sldMkLst>
          <pc:docMk/>
          <pc:sldMk cId="0" sldId="256"/>
        </pc:sldMkLst>
      </pc:sldChg>
      <pc:sldChg chg="modNotes">
        <pc:chgData name="Iniguez, Eric" userId="S::eei0199@utulsa.edu::ba770f28-55e3-48a6-84cd-7acbb1fa2446" providerId="AD" clId="Web-{716FD5ED-524E-480E-A4CD-03C9CD930713}" dt="2025-03-28T14:27:56.828" v="185"/>
        <pc:sldMkLst>
          <pc:docMk/>
          <pc:sldMk cId="1422403757" sldId="27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7B55C5-118E-4CA4-AA92-47B39430D388}" type="datetimeFigureOut">
              <a:rPr lang="en-US" smtClean="0"/>
              <a:t>4/23/2025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B5AEEC-C1E9-4009-B392-6B4754486C54}" type="slidenum">
              <a:rPr lang="en-US" smtClean="0"/>
              <a:t>‹#›</a:t>
            </a:fld>
            <a:endParaRPr lang="en-US"/>
          </a:p>
        </p:txBody>
      </p:sp>
    </p:spTree>
    <p:extLst>
      <p:ext uri="{BB962C8B-B14F-4D97-AF65-F5344CB8AC3E}">
        <p14:creationId xmlns:p14="http://schemas.microsoft.com/office/powerpoint/2010/main" val="970521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ea typeface="Calibri"/>
              <a:cs typeface="Calibri"/>
            </a:endParaRPr>
          </a:p>
        </p:txBody>
      </p:sp>
      <p:sp>
        <p:nvSpPr>
          <p:cNvPr id="4" name="Slide Number Placeholder 3"/>
          <p:cNvSpPr>
            <a:spLocks noGrp="1"/>
          </p:cNvSpPr>
          <p:nvPr>
            <p:ph type="sldNum" sz="quarter" idx="5"/>
          </p:nvPr>
        </p:nvSpPr>
        <p:spPr/>
        <p:txBody>
          <a:bodyPr/>
          <a:lstStyle/>
          <a:p>
            <a:fld id="{E4B5AEEC-C1E9-4009-B392-6B4754486C54}" type="slidenum">
              <a:rPr lang="en-US" smtClean="0"/>
              <a:t>1</a:t>
            </a:fld>
            <a:endParaRPr lang="en-US"/>
          </a:p>
        </p:txBody>
      </p:sp>
    </p:spTree>
    <p:extLst>
      <p:ext uri="{BB962C8B-B14F-4D97-AF65-F5344CB8AC3E}">
        <p14:creationId xmlns:p14="http://schemas.microsoft.com/office/powerpoint/2010/main" val="1092963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ea typeface="Calibri"/>
              <a:cs typeface="Calibri"/>
            </a:endParaRPr>
          </a:p>
        </p:txBody>
      </p:sp>
      <p:sp>
        <p:nvSpPr>
          <p:cNvPr id="4" name="Slide Number Placeholder 3"/>
          <p:cNvSpPr>
            <a:spLocks noGrp="1"/>
          </p:cNvSpPr>
          <p:nvPr>
            <p:ph type="sldNum" sz="quarter" idx="5"/>
          </p:nvPr>
        </p:nvSpPr>
        <p:spPr/>
        <p:txBody>
          <a:bodyPr/>
          <a:lstStyle/>
          <a:p>
            <a:fld id="{E4B5AEEC-C1E9-4009-B392-6B4754486C54}" type="slidenum">
              <a:rPr lang="en-US" smtClean="0"/>
              <a:t>5</a:t>
            </a:fld>
            <a:endParaRPr lang="en-US"/>
          </a:p>
        </p:txBody>
      </p:sp>
    </p:spTree>
    <p:extLst>
      <p:ext uri="{BB962C8B-B14F-4D97-AF65-F5344CB8AC3E}">
        <p14:creationId xmlns:p14="http://schemas.microsoft.com/office/powerpoint/2010/main" val="434533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B5AEEC-C1E9-4009-B392-6B4754486C54}" type="slidenum">
              <a:rPr lang="en-US" smtClean="0"/>
              <a:t>7</a:t>
            </a:fld>
            <a:endParaRPr lang="en-US"/>
          </a:p>
        </p:txBody>
      </p:sp>
    </p:spTree>
    <p:extLst>
      <p:ext uri="{BB962C8B-B14F-4D97-AF65-F5344CB8AC3E}">
        <p14:creationId xmlns:p14="http://schemas.microsoft.com/office/powerpoint/2010/main" val="349298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B5AEEC-C1E9-4009-B392-6B4754486C54}" type="slidenum">
              <a:rPr lang="en-US" smtClean="0"/>
              <a:t>22</a:t>
            </a:fld>
            <a:endParaRPr lang="en-US"/>
          </a:p>
        </p:txBody>
      </p:sp>
    </p:spTree>
    <p:extLst>
      <p:ext uri="{BB962C8B-B14F-4D97-AF65-F5344CB8AC3E}">
        <p14:creationId xmlns:p14="http://schemas.microsoft.com/office/powerpoint/2010/main" val="1505513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13E06-CD29-FECC-0813-A120CFEEA1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3A4323-B224-8CCB-0A2D-4CB4DDB17E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FB9E4A-C28D-A4F0-F444-696E1C1DE540}"/>
              </a:ext>
            </a:extLst>
          </p:cNvPr>
          <p:cNvSpPr>
            <a:spLocks noGrp="1"/>
          </p:cNvSpPr>
          <p:nvPr>
            <p:ph type="body" idx="1"/>
          </p:nvPr>
        </p:nvSpPr>
        <p:spPr/>
        <p:txBody>
          <a:bodyPr/>
          <a:lstStyle/>
          <a:p>
            <a:endParaRPr lang="en-US" dirty="0">
              <a:latin typeface="Calibri"/>
              <a:ea typeface="Calibri"/>
              <a:cs typeface="Calibri"/>
            </a:endParaRPr>
          </a:p>
        </p:txBody>
      </p:sp>
      <p:sp>
        <p:nvSpPr>
          <p:cNvPr id="4" name="Slide Number Placeholder 3">
            <a:extLst>
              <a:ext uri="{FF2B5EF4-FFF2-40B4-BE49-F238E27FC236}">
                <a16:creationId xmlns:a16="http://schemas.microsoft.com/office/drawing/2014/main" id="{1A656587-A1FB-A04E-15DD-F1FF2B760E11}"/>
              </a:ext>
            </a:extLst>
          </p:cNvPr>
          <p:cNvSpPr>
            <a:spLocks noGrp="1"/>
          </p:cNvSpPr>
          <p:nvPr>
            <p:ph type="sldNum" sz="quarter" idx="5"/>
          </p:nvPr>
        </p:nvSpPr>
        <p:spPr/>
        <p:txBody>
          <a:bodyPr/>
          <a:lstStyle/>
          <a:p>
            <a:fld id="{E4B5AEEC-C1E9-4009-B392-6B4754486C54}" type="slidenum">
              <a:rPr lang="en-US" smtClean="0"/>
              <a:t>25</a:t>
            </a:fld>
            <a:endParaRPr lang="en-US"/>
          </a:p>
        </p:txBody>
      </p:sp>
    </p:spTree>
    <p:extLst>
      <p:ext uri="{BB962C8B-B14F-4D97-AF65-F5344CB8AC3E}">
        <p14:creationId xmlns:p14="http://schemas.microsoft.com/office/powerpoint/2010/main" val="2122685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7.svg"/></Relationships>
</file>

<file path=ppt/slides/_rels/slide14.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15.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16.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17.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18.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19.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support.microsoft.com/en-us/windows" TargetMode="External"/><Relationship Id="rId5" Type="http://schemas.openxmlformats.org/officeDocument/2006/relationships/image" Target="../media/image49.sv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23.png"/><Relationship Id="rId4" Type="http://schemas.openxmlformats.org/officeDocument/2006/relationships/image" Target="../media/image18.svg"/></Relationships>
</file>

<file path=ppt/slides/_rels/slide2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51.png"/><Relationship Id="rId3" Type="http://schemas.openxmlformats.org/officeDocument/2006/relationships/image" Target="../media/image1.jpeg"/><Relationship Id="rId7" Type="http://schemas.openxmlformats.org/officeDocument/2006/relationships/image" Target="../media/image18.svg"/><Relationship Id="rId12"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26.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5.svg"/><Relationship Id="rId4" Type="http://schemas.openxmlformats.org/officeDocument/2006/relationships/image" Target="../media/image4.svg"/><Relationship Id="rId9" Type="http://schemas.openxmlformats.org/officeDocument/2006/relationships/image" Target="../media/image54.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jpeg"/><Relationship Id="rId7" Type="http://schemas.openxmlformats.org/officeDocument/2006/relationships/image" Target="../media/image18.svg"/><Relationship Id="rId12"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jpeg"/><Relationship Id="rId7"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 Id="rId9" Type="http://schemas.openxmlformats.org/officeDocument/2006/relationships/image" Target="../media/image32.sv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2911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77" b="-9277"/>
            </a:stretch>
          </a:blipFill>
        </p:spPr>
        <p:txBody>
          <a:bodyPr/>
          <a:lstStyle/>
          <a:p>
            <a:endParaRPr lang="en-US"/>
          </a:p>
        </p:txBody>
      </p:sp>
      <p:sp>
        <p:nvSpPr>
          <p:cNvPr id="3" name="Freeform 3"/>
          <p:cNvSpPr/>
          <p:nvPr/>
        </p:nvSpPr>
        <p:spPr>
          <a:xfrm>
            <a:off x="4540028" y="1028700"/>
            <a:ext cx="9207944" cy="8229600"/>
          </a:xfrm>
          <a:custGeom>
            <a:avLst/>
            <a:gdLst/>
            <a:ahLst/>
            <a:cxnLst/>
            <a:rect l="l" t="t" r="r" b="b"/>
            <a:pathLst>
              <a:path w="9207944" h="8229600">
                <a:moveTo>
                  <a:pt x="0" y="0"/>
                </a:moveTo>
                <a:lnTo>
                  <a:pt x="9207944" y="0"/>
                </a:lnTo>
                <a:lnTo>
                  <a:pt x="9207944" y="8229600"/>
                </a:lnTo>
                <a:lnTo>
                  <a:pt x="0" y="8229600"/>
                </a:lnTo>
                <a:lnTo>
                  <a:pt x="0" y="0"/>
                </a:lnTo>
                <a:close/>
              </a:path>
            </a:pathLst>
          </a:custGeom>
          <a:blipFill>
            <a:blip r:embed="rId4">
              <a:alphaModFix amt="90000"/>
            </a:blip>
            <a:stretch>
              <a:fillRect/>
            </a:stretch>
          </a:blipFill>
        </p:spPr>
        <p:txBody>
          <a:bodyPr/>
          <a:lstStyle/>
          <a:p>
            <a:endParaRPr lang="en-US"/>
          </a:p>
        </p:txBody>
      </p:sp>
      <p:sp>
        <p:nvSpPr>
          <p:cNvPr id="4" name="Freeform 4"/>
          <p:cNvSpPr/>
          <p:nvPr/>
        </p:nvSpPr>
        <p:spPr>
          <a:xfrm rot="-926180">
            <a:off x="665744" y="599679"/>
            <a:ext cx="2565246" cy="2744913"/>
          </a:xfrm>
          <a:custGeom>
            <a:avLst/>
            <a:gdLst/>
            <a:ahLst/>
            <a:cxnLst/>
            <a:rect l="l" t="t" r="r" b="b"/>
            <a:pathLst>
              <a:path w="2565246" h="2744913">
                <a:moveTo>
                  <a:pt x="0" y="0"/>
                </a:moveTo>
                <a:lnTo>
                  <a:pt x="2565246" y="0"/>
                </a:lnTo>
                <a:lnTo>
                  <a:pt x="2565246" y="2744913"/>
                </a:lnTo>
                <a:lnTo>
                  <a:pt x="0" y="274491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1064790" y="3277707"/>
            <a:ext cx="16158420" cy="3678571"/>
          </a:xfrm>
          <a:prstGeom prst="rect">
            <a:avLst/>
          </a:prstGeom>
        </p:spPr>
        <p:txBody>
          <a:bodyPr wrap="square" lIns="0" tIns="0" rIns="0" bIns="0" rtlCol="0" anchor="t">
            <a:spAutoFit/>
          </a:bodyPr>
          <a:lstStyle/>
          <a:p>
            <a:pPr algn="ctr">
              <a:lnSpc>
                <a:spcPts val="13957"/>
              </a:lnSpc>
            </a:pPr>
            <a:r>
              <a:rPr lang="en-US" sz="13950" spc="111" dirty="0">
                <a:solidFill>
                  <a:srgbClr val="FFFFFF"/>
                </a:solidFill>
                <a:latin typeface="Cabin Sketch"/>
                <a:sym typeface="Cabin Sketch"/>
              </a:rPr>
              <a:t>Windows </a:t>
            </a:r>
          </a:p>
          <a:p>
            <a:pPr algn="ctr">
              <a:lnSpc>
                <a:spcPts val="13957"/>
              </a:lnSpc>
            </a:pPr>
            <a:r>
              <a:rPr lang="en-US" sz="13950" spc="111" dirty="0">
                <a:solidFill>
                  <a:srgbClr val="FFFFFF"/>
                </a:solidFill>
                <a:latin typeface="Cabin Sketch"/>
                <a:sym typeface="Cabin Sketch"/>
              </a:rPr>
              <a:t>Operating System</a:t>
            </a:r>
            <a:endParaRPr lang="en-US" sz="13950" spc="111">
              <a:solidFill>
                <a:srgbClr val="FFFFFF"/>
              </a:solidFill>
              <a:latin typeface="Cabin Sketch"/>
              <a:ea typeface="Cabin Sketch"/>
              <a:cs typeface="Cabin Sketch"/>
            </a:endParaRPr>
          </a:p>
        </p:txBody>
      </p:sp>
      <p:sp>
        <p:nvSpPr>
          <p:cNvPr id="7" name="Freeform 7"/>
          <p:cNvSpPr/>
          <p:nvPr/>
        </p:nvSpPr>
        <p:spPr>
          <a:xfrm>
            <a:off x="-757" y="6861208"/>
            <a:ext cx="3156761" cy="2261389"/>
          </a:xfrm>
          <a:custGeom>
            <a:avLst/>
            <a:gdLst/>
            <a:ahLst/>
            <a:cxnLst/>
            <a:rect l="l" t="t" r="r" b="b"/>
            <a:pathLst>
              <a:path w="3156761" h="2261389">
                <a:moveTo>
                  <a:pt x="0" y="0"/>
                </a:moveTo>
                <a:lnTo>
                  <a:pt x="3156761" y="0"/>
                </a:lnTo>
                <a:lnTo>
                  <a:pt x="3156761" y="2261389"/>
                </a:lnTo>
                <a:lnTo>
                  <a:pt x="0" y="22613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9089459A-5AD4-4DB5-CF2A-AC1DE5E79245}"/>
              </a:ext>
            </a:extLst>
          </p:cNvPr>
          <p:cNvSpPr/>
          <p:nvPr/>
        </p:nvSpPr>
        <p:spPr>
          <a:xfrm>
            <a:off x="14481168" y="312400"/>
            <a:ext cx="3808274" cy="2520385"/>
          </a:xfrm>
          <a:custGeom>
            <a:avLst/>
            <a:gdLst/>
            <a:ahLst/>
            <a:cxnLst/>
            <a:rect l="l" t="t" r="r" b="b"/>
            <a:pathLst>
              <a:path w="3808274" h="2520385">
                <a:moveTo>
                  <a:pt x="0" y="0"/>
                </a:moveTo>
                <a:lnTo>
                  <a:pt x="3808274" y="0"/>
                </a:lnTo>
                <a:lnTo>
                  <a:pt x="3808274" y="2520385"/>
                </a:lnTo>
                <a:lnTo>
                  <a:pt x="0" y="25203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pic>
        <p:nvPicPr>
          <p:cNvPr id="11" name="Picture 10" descr="A blue cloud on a black background&#10;&#10;AI-generated content may be incorrect.">
            <a:extLst>
              <a:ext uri="{FF2B5EF4-FFF2-40B4-BE49-F238E27FC236}">
                <a16:creationId xmlns:a16="http://schemas.microsoft.com/office/drawing/2014/main" id="{7973700E-97B8-64E7-028B-6BD7D1C99FA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390703" y="6199166"/>
            <a:ext cx="3581410" cy="358141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a:extLst>
            <a:ext uri="{FF2B5EF4-FFF2-40B4-BE49-F238E27FC236}">
              <a16:creationId xmlns:a16="http://schemas.microsoft.com/office/drawing/2014/main" id="{E5409E1B-B230-1224-0C0B-24E595A4B3A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7C13A78-C4AC-C976-0C2F-FAA140AE104E}"/>
              </a:ext>
            </a:extLst>
          </p:cNvPr>
          <p:cNvSpPr/>
          <p:nvPr/>
        </p:nvSpPr>
        <p:spPr>
          <a:xfrm>
            <a:off x="-2911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a:extLst>
              <a:ext uri="{FF2B5EF4-FFF2-40B4-BE49-F238E27FC236}">
                <a16:creationId xmlns:a16="http://schemas.microsoft.com/office/drawing/2014/main" id="{5E465F64-4F77-7FF8-659D-645FEE5046B7}"/>
              </a:ext>
            </a:extLst>
          </p:cNvPr>
          <p:cNvSpPr/>
          <p:nvPr/>
        </p:nvSpPr>
        <p:spPr>
          <a:xfrm>
            <a:off x="4540028" y="1028700"/>
            <a:ext cx="9207944" cy="8229600"/>
          </a:xfrm>
          <a:custGeom>
            <a:avLst/>
            <a:gdLst/>
            <a:ahLst/>
            <a:cxnLst/>
            <a:rect l="l" t="t" r="r" b="b"/>
            <a:pathLst>
              <a:path w="9207944" h="8229600">
                <a:moveTo>
                  <a:pt x="0" y="0"/>
                </a:moveTo>
                <a:lnTo>
                  <a:pt x="9207944" y="0"/>
                </a:lnTo>
                <a:lnTo>
                  <a:pt x="9207944" y="8229600"/>
                </a:lnTo>
                <a:lnTo>
                  <a:pt x="0" y="8229600"/>
                </a:lnTo>
                <a:lnTo>
                  <a:pt x="0" y="0"/>
                </a:lnTo>
                <a:close/>
              </a:path>
            </a:pathLst>
          </a:custGeom>
          <a:blipFill>
            <a:blip r:embed="rId3">
              <a:alphaModFix amt="90000"/>
            </a:blip>
            <a:stretch>
              <a:fillRect/>
            </a:stretch>
          </a:blipFill>
        </p:spPr>
        <p:txBody>
          <a:bodyPr/>
          <a:lstStyle/>
          <a:p>
            <a:endParaRPr lang="en-US"/>
          </a:p>
        </p:txBody>
      </p:sp>
      <p:sp>
        <p:nvSpPr>
          <p:cNvPr id="4" name="Freeform 4">
            <a:extLst>
              <a:ext uri="{FF2B5EF4-FFF2-40B4-BE49-F238E27FC236}">
                <a16:creationId xmlns:a16="http://schemas.microsoft.com/office/drawing/2014/main" id="{D54D80BE-6E33-BFB4-A916-7B49FC95FAD6}"/>
              </a:ext>
            </a:extLst>
          </p:cNvPr>
          <p:cNvSpPr/>
          <p:nvPr/>
        </p:nvSpPr>
        <p:spPr>
          <a:xfrm rot="-926180">
            <a:off x="665744" y="599679"/>
            <a:ext cx="2565246" cy="2744913"/>
          </a:xfrm>
          <a:custGeom>
            <a:avLst/>
            <a:gdLst/>
            <a:ahLst/>
            <a:cxnLst/>
            <a:rect l="l" t="t" r="r" b="b"/>
            <a:pathLst>
              <a:path w="2565246" h="2744913">
                <a:moveTo>
                  <a:pt x="0" y="0"/>
                </a:moveTo>
                <a:lnTo>
                  <a:pt x="2565246" y="0"/>
                </a:lnTo>
                <a:lnTo>
                  <a:pt x="2565246" y="2744913"/>
                </a:lnTo>
                <a:lnTo>
                  <a:pt x="0" y="27449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a:extLst>
              <a:ext uri="{FF2B5EF4-FFF2-40B4-BE49-F238E27FC236}">
                <a16:creationId xmlns:a16="http://schemas.microsoft.com/office/drawing/2014/main" id="{125C6AB6-25A8-2842-D35E-9EBD84FC2B5D}"/>
              </a:ext>
            </a:extLst>
          </p:cNvPr>
          <p:cNvSpPr txBox="1"/>
          <p:nvPr/>
        </p:nvSpPr>
        <p:spPr>
          <a:xfrm>
            <a:off x="1064790" y="4228862"/>
            <a:ext cx="16158420" cy="1883208"/>
          </a:xfrm>
          <a:prstGeom prst="rect">
            <a:avLst/>
          </a:prstGeom>
        </p:spPr>
        <p:txBody>
          <a:bodyPr wrap="square" lIns="0" tIns="0" rIns="0" bIns="0" rtlCol="0" anchor="t">
            <a:spAutoFit/>
          </a:bodyPr>
          <a:lstStyle/>
          <a:p>
            <a:pPr algn="ctr">
              <a:lnSpc>
                <a:spcPts val="13957"/>
              </a:lnSpc>
            </a:pPr>
            <a:r>
              <a:rPr lang="en-US" sz="13950" spc="111" dirty="0">
                <a:solidFill>
                  <a:srgbClr val="FFFFFF"/>
                </a:solidFill>
                <a:latin typeface="Cabin Sketch"/>
                <a:sym typeface="Cabin Sketch"/>
              </a:rPr>
              <a:t>System Updates</a:t>
            </a:r>
          </a:p>
        </p:txBody>
      </p:sp>
      <p:sp>
        <p:nvSpPr>
          <p:cNvPr id="7" name="Freeform 7">
            <a:extLst>
              <a:ext uri="{FF2B5EF4-FFF2-40B4-BE49-F238E27FC236}">
                <a16:creationId xmlns:a16="http://schemas.microsoft.com/office/drawing/2014/main" id="{B122E0E3-5E74-3E46-3802-80F55720ED1E}"/>
              </a:ext>
            </a:extLst>
          </p:cNvPr>
          <p:cNvSpPr/>
          <p:nvPr/>
        </p:nvSpPr>
        <p:spPr>
          <a:xfrm>
            <a:off x="29034" y="6859176"/>
            <a:ext cx="3156761" cy="2261389"/>
          </a:xfrm>
          <a:custGeom>
            <a:avLst/>
            <a:gdLst/>
            <a:ahLst/>
            <a:cxnLst/>
            <a:rect l="l" t="t" r="r" b="b"/>
            <a:pathLst>
              <a:path w="3156761" h="2261389">
                <a:moveTo>
                  <a:pt x="0" y="0"/>
                </a:moveTo>
                <a:lnTo>
                  <a:pt x="3156761" y="0"/>
                </a:lnTo>
                <a:lnTo>
                  <a:pt x="3156761" y="2261389"/>
                </a:lnTo>
                <a:lnTo>
                  <a:pt x="0" y="22613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0939FF75-934E-81E1-BC2F-848546BC7722}"/>
              </a:ext>
            </a:extLst>
          </p:cNvPr>
          <p:cNvSpPr/>
          <p:nvPr/>
        </p:nvSpPr>
        <p:spPr>
          <a:xfrm>
            <a:off x="14387797" y="404737"/>
            <a:ext cx="3808274" cy="2520385"/>
          </a:xfrm>
          <a:custGeom>
            <a:avLst/>
            <a:gdLst/>
            <a:ahLst/>
            <a:cxnLst/>
            <a:rect l="l" t="t" r="r" b="b"/>
            <a:pathLst>
              <a:path w="3808274" h="2520385">
                <a:moveTo>
                  <a:pt x="0" y="0"/>
                </a:moveTo>
                <a:lnTo>
                  <a:pt x="3808274" y="0"/>
                </a:lnTo>
                <a:lnTo>
                  <a:pt x="3808274" y="2520385"/>
                </a:lnTo>
                <a:lnTo>
                  <a:pt x="0" y="2520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pic>
        <p:nvPicPr>
          <p:cNvPr id="11" name="Picture 10" descr="A blue cloud on a black background&#10;&#10;AI-generated content may be incorrect.">
            <a:extLst>
              <a:ext uri="{FF2B5EF4-FFF2-40B4-BE49-F238E27FC236}">
                <a16:creationId xmlns:a16="http://schemas.microsoft.com/office/drawing/2014/main" id="{A86B2EBB-E0E3-5306-CEB5-DDD4D8E5881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390703" y="6199166"/>
            <a:ext cx="3581410" cy="3581410"/>
          </a:xfrm>
          <a:prstGeom prst="rect">
            <a:avLst/>
          </a:prstGeom>
        </p:spPr>
      </p:pic>
    </p:spTree>
    <p:extLst>
      <p:ext uri="{BB962C8B-B14F-4D97-AF65-F5344CB8AC3E}">
        <p14:creationId xmlns:p14="http://schemas.microsoft.com/office/powerpoint/2010/main" val="254711307"/>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a:extLst>
            <a:ext uri="{FF2B5EF4-FFF2-40B4-BE49-F238E27FC236}">
              <a16:creationId xmlns:a16="http://schemas.microsoft.com/office/drawing/2014/main" id="{13D6B955-EE92-F36A-BEA6-74D49CB03AE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326153B-D4D4-2C3E-2301-99E77A333FA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6" name="Freeform 6">
            <a:extLst>
              <a:ext uri="{FF2B5EF4-FFF2-40B4-BE49-F238E27FC236}">
                <a16:creationId xmlns:a16="http://schemas.microsoft.com/office/drawing/2014/main" id="{13A93639-FA1E-9709-1936-D643C33D5B79}"/>
              </a:ext>
            </a:extLst>
          </p:cNvPr>
          <p:cNvSpPr/>
          <p:nvPr/>
        </p:nvSpPr>
        <p:spPr>
          <a:xfrm>
            <a:off x="3553576" y="1065164"/>
            <a:ext cx="11076824" cy="3154710"/>
          </a:xfrm>
          <a:custGeom>
            <a:avLst/>
            <a:gdLst/>
            <a:ahLst/>
            <a:cxnLst/>
            <a:rect l="l" t="t" r="r" b="b"/>
            <a:pathLst>
              <a:path w="10755168" h="1799046">
                <a:moveTo>
                  <a:pt x="0" y="0"/>
                </a:moveTo>
                <a:lnTo>
                  <a:pt x="10755168" y="0"/>
                </a:lnTo>
                <a:lnTo>
                  <a:pt x="10755168" y="1799047"/>
                </a:lnTo>
                <a:lnTo>
                  <a:pt x="0" y="17990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lIns="91440" tIns="45720" rIns="91440" bIns="45720" anchor="t"/>
          <a:lstStyle/>
          <a:p>
            <a:r>
              <a:rPr lang="en-US" dirty="0">
                <a:ea typeface="Calibri"/>
                <a:cs typeface="Calibri"/>
              </a:rPr>
              <a:t>W</a:t>
            </a:r>
            <a:r>
              <a:rPr lang="en-US">
                <a:ea typeface="Calibri"/>
                <a:cs typeface="Calibri"/>
              </a:rPr>
              <a:t>W</a:t>
            </a:r>
            <a:endParaRPr lang="en-US" dirty="0"/>
          </a:p>
        </p:txBody>
      </p:sp>
      <p:sp>
        <p:nvSpPr>
          <p:cNvPr id="3" name="TextBox 3">
            <a:extLst>
              <a:ext uri="{FF2B5EF4-FFF2-40B4-BE49-F238E27FC236}">
                <a16:creationId xmlns:a16="http://schemas.microsoft.com/office/drawing/2014/main" id="{99E4DC51-2D9C-39B0-60B0-E2E90A9F22C2}"/>
              </a:ext>
            </a:extLst>
          </p:cNvPr>
          <p:cNvSpPr txBox="1"/>
          <p:nvPr/>
        </p:nvSpPr>
        <p:spPr>
          <a:xfrm>
            <a:off x="2574372" y="1294249"/>
            <a:ext cx="13139257" cy="3154710"/>
          </a:xfrm>
          <a:prstGeom prst="rect">
            <a:avLst/>
          </a:prstGeom>
        </p:spPr>
        <p:txBody>
          <a:bodyPr lIns="0" tIns="0" rIns="0" bIns="0" rtlCol="0" anchor="t">
            <a:spAutoFit/>
          </a:bodyPr>
          <a:lstStyle/>
          <a:p>
            <a:pPr algn="ctr">
              <a:lnSpc>
                <a:spcPts val="12000"/>
              </a:lnSpc>
            </a:pPr>
            <a:r>
              <a:rPr lang="en-US" sz="12000" spc="96" dirty="0">
                <a:solidFill>
                  <a:srgbClr val="FFFFFF"/>
                </a:solidFill>
                <a:latin typeface="Cabin Sketch"/>
                <a:ea typeface="Cabin Sketch"/>
                <a:cs typeface="Cabin Sketch"/>
                <a:sym typeface="Cabin Sketch"/>
              </a:rPr>
              <a:t>Why System Updates?</a:t>
            </a:r>
          </a:p>
        </p:txBody>
      </p:sp>
      <p:sp>
        <p:nvSpPr>
          <p:cNvPr id="4" name="Freeform 4">
            <a:extLst>
              <a:ext uri="{FF2B5EF4-FFF2-40B4-BE49-F238E27FC236}">
                <a16:creationId xmlns:a16="http://schemas.microsoft.com/office/drawing/2014/main" id="{71C4C606-DD3B-E0BE-F019-B6C7FAE9EDC6}"/>
              </a:ext>
            </a:extLst>
          </p:cNvPr>
          <p:cNvSpPr/>
          <p:nvPr/>
        </p:nvSpPr>
        <p:spPr>
          <a:xfrm>
            <a:off x="14261847" y="841356"/>
            <a:ext cx="4026153" cy="2211374"/>
          </a:xfrm>
          <a:custGeom>
            <a:avLst/>
            <a:gdLst/>
            <a:ahLst/>
            <a:cxnLst/>
            <a:rect l="l" t="t" r="r" b="b"/>
            <a:pathLst>
              <a:path w="4677906" h="2211374">
                <a:moveTo>
                  <a:pt x="0" y="0"/>
                </a:moveTo>
                <a:lnTo>
                  <a:pt x="4677905" y="0"/>
                </a:lnTo>
                <a:lnTo>
                  <a:pt x="4677905" y="2211374"/>
                </a:lnTo>
                <a:lnTo>
                  <a:pt x="0" y="22113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sp>
        <p:nvSpPr>
          <p:cNvPr id="7" name="Freeform 7">
            <a:extLst>
              <a:ext uri="{FF2B5EF4-FFF2-40B4-BE49-F238E27FC236}">
                <a16:creationId xmlns:a16="http://schemas.microsoft.com/office/drawing/2014/main" id="{7EDEAF79-76AA-0E67-B73F-AF28520869C6}"/>
              </a:ext>
            </a:extLst>
          </p:cNvPr>
          <p:cNvSpPr/>
          <p:nvPr/>
        </p:nvSpPr>
        <p:spPr>
          <a:xfrm>
            <a:off x="13106400" y="6515100"/>
            <a:ext cx="4949452" cy="3446618"/>
          </a:xfrm>
          <a:custGeom>
            <a:avLst/>
            <a:gdLst/>
            <a:ahLst/>
            <a:cxnLst/>
            <a:rect l="l" t="t" r="r" b="b"/>
            <a:pathLst>
              <a:path w="4949452" h="3446618">
                <a:moveTo>
                  <a:pt x="0" y="0"/>
                </a:moveTo>
                <a:lnTo>
                  <a:pt x="4949452" y="0"/>
                </a:lnTo>
                <a:lnTo>
                  <a:pt x="4949452" y="3446619"/>
                </a:lnTo>
                <a:lnTo>
                  <a:pt x="0" y="34466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a:extLst>
              <a:ext uri="{FF2B5EF4-FFF2-40B4-BE49-F238E27FC236}">
                <a16:creationId xmlns:a16="http://schemas.microsoft.com/office/drawing/2014/main" id="{7E7CD6B9-A4F6-C480-74D0-4A7F475A6CAE}"/>
              </a:ext>
            </a:extLst>
          </p:cNvPr>
          <p:cNvSpPr/>
          <p:nvPr/>
        </p:nvSpPr>
        <p:spPr>
          <a:xfrm>
            <a:off x="744718" y="7444037"/>
            <a:ext cx="1829654" cy="2057893"/>
          </a:xfrm>
          <a:custGeom>
            <a:avLst/>
            <a:gdLst/>
            <a:ahLst/>
            <a:cxnLst/>
            <a:rect l="l" t="t" r="r" b="b"/>
            <a:pathLst>
              <a:path w="1829654" h="2057893">
                <a:moveTo>
                  <a:pt x="0" y="0"/>
                </a:moveTo>
                <a:lnTo>
                  <a:pt x="1829654" y="0"/>
                </a:lnTo>
                <a:lnTo>
                  <a:pt x="1829654" y="2057892"/>
                </a:lnTo>
                <a:lnTo>
                  <a:pt x="0" y="20578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TextBox 9">
            <a:extLst>
              <a:ext uri="{FF2B5EF4-FFF2-40B4-BE49-F238E27FC236}">
                <a16:creationId xmlns:a16="http://schemas.microsoft.com/office/drawing/2014/main" id="{74527A00-7BCC-E441-E701-707439114302}"/>
              </a:ext>
            </a:extLst>
          </p:cNvPr>
          <p:cNvSpPr txBox="1"/>
          <p:nvPr/>
        </p:nvSpPr>
        <p:spPr>
          <a:xfrm>
            <a:off x="3171257" y="4746472"/>
            <a:ext cx="11945486" cy="2333011"/>
          </a:xfrm>
          <a:prstGeom prst="rect">
            <a:avLst/>
          </a:prstGeom>
        </p:spPr>
        <p:txBody>
          <a:bodyPr lIns="0" tIns="0" rIns="0" bIns="0" rtlCol="0" anchor="t">
            <a:spAutoFit/>
          </a:bodyPr>
          <a:lstStyle/>
          <a:p>
            <a:pPr algn="just">
              <a:lnSpc>
                <a:spcPts val="4619"/>
              </a:lnSpc>
            </a:pPr>
            <a:r>
              <a:rPr lang="en-US" sz="3250" dirty="0">
                <a:solidFill>
                  <a:srgbClr val="FFFFFF"/>
                </a:solidFill>
                <a:latin typeface="Caveat Brush"/>
                <a:ea typeface="Caveat Brush"/>
                <a:cs typeface="Caveat Brush"/>
                <a:sym typeface="Caveat Brush"/>
              </a:rPr>
              <a:t>If a security vulnerability is found within a program, a </a:t>
            </a:r>
            <a:r>
              <a:rPr lang="en-US" sz="3250" dirty="0">
                <a:solidFill>
                  <a:srgbClr val="FEF5A6"/>
                </a:solidFill>
                <a:latin typeface="Caveat Brush"/>
                <a:ea typeface="Caveat Brush"/>
                <a:cs typeface="Caveat Brush"/>
                <a:sym typeface="Caveat Brush"/>
              </a:rPr>
              <a:t>patch</a:t>
            </a:r>
            <a:r>
              <a:rPr lang="en-US" sz="3250" dirty="0">
                <a:solidFill>
                  <a:srgbClr val="FFFFFF"/>
                </a:solidFill>
                <a:latin typeface="Caveat Brush"/>
                <a:ea typeface="Caveat Brush"/>
                <a:cs typeface="Caveat Brush"/>
                <a:sym typeface="Caveat Brush"/>
              </a:rPr>
              <a:t>, which will cover that vulnerability, is made and released by the vendor as a system or software update. It is important to install the update as soon as possible to prevent attackers from using those vulnerabilities.</a:t>
            </a:r>
          </a:p>
        </p:txBody>
      </p:sp>
      <p:pic>
        <p:nvPicPr>
          <p:cNvPr id="11" name="Picture 10" descr="A white spray paint airplane&#10;&#10;AI-generated content may be incorrect.">
            <a:extLst>
              <a:ext uri="{FF2B5EF4-FFF2-40B4-BE49-F238E27FC236}">
                <a16:creationId xmlns:a16="http://schemas.microsoft.com/office/drawing/2014/main" id="{94D50046-912B-4543-8122-7D26EBC79FD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5152" y="689544"/>
            <a:ext cx="2563272" cy="2887980"/>
          </a:xfrm>
          <a:prstGeom prst="rect">
            <a:avLst/>
          </a:prstGeom>
        </p:spPr>
      </p:pic>
    </p:spTree>
    <p:extLst>
      <p:ext uri="{BB962C8B-B14F-4D97-AF65-F5344CB8AC3E}">
        <p14:creationId xmlns:p14="http://schemas.microsoft.com/office/powerpoint/2010/main" val="985941781"/>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a:extLst>
            <a:ext uri="{FF2B5EF4-FFF2-40B4-BE49-F238E27FC236}">
              <a16:creationId xmlns:a16="http://schemas.microsoft.com/office/drawing/2014/main" id="{D7473F9F-B13E-5490-FBF9-FA4132FC50D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565A710-82C5-7B2D-6871-A14F1296B21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5" name="TextBox 5">
            <a:extLst>
              <a:ext uri="{FF2B5EF4-FFF2-40B4-BE49-F238E27FC236}">
                <a16:creationId xmlns:a16="http://schemas.microsoft.com/office/drawing/2014/main" id="{43B9ED3E-0F3B-BD05-1007-EFFB4E17A107}"/>
              </a:ext>
            </a:extLst>
          </p:cNvPr>
          <p:cNvSpPr txBox="1"/>
          <p:nvPr/>
        </p:nvSpPr>
        <p:spPr>
          <a:xfrm>
            <a:off x="1028700" y="1081398"/>
            <a:ext cx="9080633" cy="2837956"/>
          </a:xfrm>
          <a:prstGeom prst="rect">
            <a:avLst/>
          </a:prstGeom>
        </p:spPr>
        <p:txBody>
          <a:bodyPr lIns="0" tIns="0" rIns="0" bIns="0" rtlCol="0" anchor="t">
            <a:spAutoFit/>
          </a:bodyPr>
          <a:lstStyle/>
          <a:p>
            <a:pPr algn="l">
              <a:lnSpc>
                <a:spcPts val="11000"/>
              </a:lnSpc>
            </a:pPr>
            <a:r>
              <a:rPr lang="en-US" sz="9600" spc="88" dirty="0">
                <a:solidFill>
                  <a:srgbClr val="FFFFFF"/>
                </a:solidFill>
                <a:latin typeface="Cabin Sketch"/>
                <a:ea typeface="Cabin Sketch"/>
                <a:cs typeface="Cabin Sketch"/>
                <a:sym typeface="Cabin Sketch"/>
              </a:rPr>
              <a:t>Installing a System Update</a:t>
            </a:r>
          </a:p>
        </p:txBody>
      </p:sp>
      <p:sp>
        <p:nvSpPr>
          <p:cNvPr id="6" name="TextBox 6">
            <a:extLst>
              <a:ext uri="{FF2B5EF4-FFF2-40B4-BE49-F238E27FC236}">
                <a16:creationId xmlns:a16="http://schemas.microsoft.com/office/drawing/2014/main" id="{5E79513F-2DA4-9DB1-A774-190BC68DB9E6}"/>
              </a:ext>
            </a:extLst>
          </p:cNvPr>
          <p:cNvSpPr txBox="1"/>
          <p:nvPr/>
        </p:nvSpPr>
        <p:spPr>
          <a:xfrm>
            <a:off x="1028700" y="4229100"/>
            <a:ext cx="8494538" cy="4692631"/>
          </a:xfrm>
          <a:prstGeom prst="rect">
            <a:avLst/>
          </a:prstGeom>
        </p:spPr>
        <p:txBody>
          <a:bodyPr lIns="0" tIns="0" rIns="0" bIns="0" rtlCol="0" anchor="t">
            <a:spAutoFit/>
          </a:bodyPr>
          <a:lstStyle/>
          <a:p>
            <a:pPr algn="just">
              <a:lnSpc>
                <a:spcPts val="4619"/>
              </a:lnSpc>
            </a:pPr>
            <a:r>
              <a:rPr lang="en-US" sz="3299" dirty="0">
                <a:solidFill>
                  <a:srgbClr val="FFFFFF"/>
                </a:solidFill>
                <a:latin typeface="Caveat Brush"/>
                <a:ea typeface="Caveat Brush"/>
                <a:cs typeface="Caveat Brush"/>
                <a:sym typeface="Caveat Brush"/>
              </a:rPr>
              <a:t>To install a system update, open Settings and go to the “Windows Update” category. From here, you should be able to check for any updates and install them if there are any available.</a:t>
            </a:r>
          </a:p>
          <a:p>
            <a:pPr algn="just">
              <a:lnSpc>
                <a:spcPts val="4619"/>
              </a:lnSpc>
            </a:pPr>
            <a:r>
              <a:rPr lang="en-US" sz="3299" dirty="0">
                <a:solidFill>
                  <a:srgbClr val="FFFFFF"/>
                </a:solidFill>
                <a:latin typeface="Caveat Brush"/>
                <a:ea typeface="Caveat Brush"/>
                <a:cs typeface="Caveat Brush"/>
                <a:sym typeface="Caveat Brush"/>
              </a:rPr>
              <a:t>Additionally, you can go into “Advanced options” and turn on or off the options to receive updates for other Microsoft products, notify me when a restart is required to finish updating, etc.</a:t>
            </a:r>
          </a:p>
        </p:txBody>
      </p:sp>
      <p:pic>
        <p:nvPicPr>
          <p:cNvPr id="8" name="Picture 7">
            <a:extLst>
              <a:ext uri="{FF2B5EF4-FFF2-40B4-BE49-F238E27FC236}">
                <a16:creationId xmlns:a16="http://schemas.microsoft.com/office/drawing/2014/main" id="{ACCE46D8-AA73-8FD9-D6E1-8F8098881953}"/>
              </a:ext>
            </a:extLst>
          </p:cNvPr>
          <p:cNvPicPr>
            <a:picLocks noChangeAspect="1"/>
          </p:cNvPicPr>
          <p:nvPr/>
        </p:nvPicPr>
        <p:blipFill>
          <a:blip r:embed="rId3"/>
          <a:stretch>
            <a:fillRect/>
          </a:stretch>
        </p:blipFill>
        <p:spPr>
          <a:xfrm>
            <a:off x="10551938" y="3164237"/>
            <a:ext cx="7082719" cy="5316042"/>
          </a:xfrm>
          <a:prstGeom prst="rect">
            <a:avLst/>
          </a:prstGeom>
        </p:spPr>
      </p:pic>
    </p:spTree>
    <p:extLst>
      <p:ext uri="{BB962C8B-B14F-4D97-AF65-F5344CB8AC3E}">
        <p14:creationId xmlns:p14="http://schemas.microsoft.com/office/powerpoint/2010/main" val="802798877"/>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753D54-D057-70E0-FBA0-7725C5713CF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675280B-1B1E-17BD-D15F-BB1B8025E5D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a:extLst>
              <a:ext uri="{FF2B5EF4-FFF2-40B4-BE49-F238E27FC236}">
                <a16:creationId xmlns:a16="http://schemas.microsoft.com/office/drawing/2014/main" id="{615DBB14-4AE6-6808-090D-9C012CD047B9}"/>
              </a:ext>
            </a:extLst>
          </p:cNvPr>
          <p:cNvSpPr/>
          <p:nvPr/>
        </p:nvSpPr>
        <p:spPr>
          <a:xfrm>
            <a:off x="12246793" y="1482522"/>
            <a:ext cx="5358218" cy="7775778"/>
          </a:xfrm>
          <a:custGeom>
            <a:avLst/>
            <a:gdLst/>
            <a:ahLst/>
            <a:cxnLst/>
            <a:rect l="l" t="t" r="r" b="b"/>
            <a:pathLst>
              <a:path w="5358218" h="7775778">
                <a:moveTo>
                  <a:pt x="0" y="0"/>
                </a:moveTo>
                <a:lnTo>
                  <a:pt x="5358218" y="0"/>
                </a:lnTo>
                <a:lnTo>
                  <a:pt x="5358218" y="7775778"/>
                </a:lnTo>
                <a:lnTo>
                  <a:pt x="0" y="77757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a:extLst>
              <a:ext uri="{FF2B5EF4-FFF2-40B4-BE49-F238E27FC236}">
                <a16:creationId xmlns:a16="http://schemas.microsoft.com/office/drawing/2014/main" id="{A2654591-A055-054C-1BC4-AB2191449999}"/>
              </a:ext>
            </a:extLst>
          </p:cNvPr>
          <p:cNvSpPr txBox="1"/>
          <p:nvPr/>
        </p:nvSpPr>
        <p:spPr>
          <a:xfrm>
            <a:off x="1100880" y="1238250"/>
            <a:ext cx="16158420" cy="1615827"/>
          </a:xfrm>
          <a:prstGeom prst="rect">
            <a:avLst/>
          </a:prstGeom>
        </p:spPr>
        <p:txBody>
          <a:bodyPr lIns="0" tIns="0" rIns="0" bIns="0" rtlCol="0" anchor="t">
            <a:spAutoFit/>
          </a:bodyPr>
          <a:lstStyle/>
          <a:p>
            <a:pPr algn="l">
              <a:lnSpc>
                <a:spcPts val="12000"/>
              </a:lnSpc>
            </a:pPr>
            <a:r>
              <a:rPr lang="en-US" sz="12000" spc="96" dirty="0">
                <a:solidFill>
                  <a:srgbClr val="FFFFFF"/>
                </a:solidFill>
                <a:latin typeface="Cabin Sketch"/>
                <a:ea typeface="Cabin Sketch"/>
                <a:cs typeface="Cabin Sketch"/>
                <a:sym typeface="Cabin Sketch"/>
              </a:rPr>
              <a:t>QUIZ!</a:t>
            </a:r>
          </a:p>
        </p:txBody>
      </p:sp>
      <p:sp>
        <p:nvSpPr>
          <p:cNvPr id="5" name="TextBox 5">
            <a:extLst>
              <a:ext uri="{FF2B5EF4-FFF2-40B4-BE49-F238E27FC236}">
                <a16:creationId xmlns:a16="http://schemas.microsoft.com/office/drawing/2014/main" id="{4DC80E66-366B-CB1D-EB01-EC314E7A3490}"/>
              </a:ext>
            </a:extLst>
          </p:cNvPr>
          <p:cNvSpPr txBox="1"/>
          <p:nvPr/>
        </p:nvSpPr>
        <p:spPr>
          <a:xfrm>
            <a:off x="1112912" y="3779302"/>
            <a:ext cx="8935749" cy="3182218"/>
          </a:xfrm>
          <a:prstGeom prst="rect">
            <a:avLst/>
          </a:prstGeom>
        </p:spPr>
        <p:txBody>
          <a:bodyPr lIns="0" tIns="0" rIns="0" bIns="0" rtlCol="0" anchor="t">
            <a:spAutoFit/>
          </a:bodyPr>
          <a:lstStyle/>
          <a:p>
            <a:pPr algn="l">
              <a:lnSpc>
                <a:spcPts val="8400"/>
              </a:lnSpc>
            </a:pPr>
            <a:r>
              <a:rPr lang="en-US" sz="6000" dirty="0">
                <a:solidFill>
                  <a:schemeClr val="bg1"/>
                </a:solidFill>
                <a:latin typeface="Caveat Brush"/>
                <a:ea typeface="Caveat Brush"/>
                <a:cs typeface="Caveat Brush"/>
                <a:sym typeface="Caveat Brush"/>
              </a:rPr>
              <a:t>Test your knowledge! Remember your answers so you can check them at the end!</a:t>
            </a:r>
          </a:p>
        </p:txBody>
      </p:sp>
    </p:spTree>
    <p:extLst>
      <p:ext uri="{BB962C8B-B14F-4D97-AF65-F5344CB8AC3E}">
        <p14:creationId xmlns:p14="http://schemas.microsoft.com/office/powerpoint/2010/main" val="3781646046"/>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F8DA9-3E9E-03B6-E10A-B7A4AA325C2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2DD8DD1-B781-3F0D-ADEE-18377247DD8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a:extLst>
              <a:ext uri="{FF2B5EF4-FFF2-40B4-BE49-F238E27FC236}">
                <a16:creationId xmlns:a16="http://schemas.microsoft.com/office/drawing/2014/main" id="{473FA432-D98D-FF29-2FE8-2BFF36D00CED}"/>
              </a:ext>
            </a:extLst>
          </p:cNvPr>
          <p:cNvSpPr/>
          <p:nvPr/>
        </p:nvSpPr>
        <p:spPr>
          <a:xfrm>
            <a:off x="1028700"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94A14010-15BE-1E05-14F8-EC941BEC612F}"/>
              </a:ext>
            </a:extLst>
          </p:cNvPr>
          <p:cNvSpPr/>
          <p:nvPr/>
        </p:nvSpPr>
        <p:spPr>
          <a:xfrm>
            <a:off x="6618924"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6F8B4184-FC63-B46E-B04F-710F026C3983}"/>
              </a:ext>
            </a:extLst>
          </p:cNvPr>
          <p:cNvSpPr/>
          <p:nvPr/>
        </p:nvSpPr>
        <p:spPr>
          <a:xfrm>
            <a:off x="12116482"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a:extLst>
              <a:ext uri="{FF2B5EF4-FFF2-40B4-BE49-F238E27FC236}">
                <a16:creationId xmlns:a16="http://schemas.microsoft.com/office/drawing/2014/main" id="{BB62B83B-2DED-A231-F3C6-815424D5C6BE}"/>
              </a:ext>
            </a:extLst>
          </p:cNvPr>
          <p:cNvSpPr txBox="1"/>
          <p:nvPr/>
        </p:nvSpPr>
        <p:spPr>
          <a:xfrm>
            <a:off x="2574372" y="990600"/>
            <a:ext cx="13139257" cy="1619250"/>
          </a:xfrm>
          <a:prstGeom prst="rect">
            <a:avLst/>
          </a:prstGeom>
        </p:spPr>
        <p:txBody>
          <a:bodyPr lIns="0" tIns="0" rIns="0" bIns="0" rtlCol="0" anchor="t">
            <a:spAutoFit/>
          </a:bodyPr>
          <a:lstStyle/>
          <a:p>
            <a:pPr algn="ctr">
              <a:lnSpc>
                <a:spcPts val="12000"/>
              </a:lnSpc>
            </a:pPr>
            <a:r>
              <a:rPr lang="en-US" sz="12000" spc="96" dirty="0">
                <a:solidFill>
                  <a:srgbClr val="FFFFFF"/>
                </a:solidFill>
                <a:latin typeface="Cabin Sketch"/>
                <a:ea typeface="Cabin Sketch"/>
                <a:cs typeface="Cabin Sketch"/>
                <a:sym typeface="Cabin Sketch"/>
              </a:rPr>
              <a:t>Question 1</a:t>
            </a:r>
          </a:p>
        </p:txBody>
      </p:sp>
      <p:sp>
        <p:nvSpPr>
          <p:cNvPr id="7" name="TextBox 7">
            <a:extLst>
              <a:ext uri="{FF2B5EF4-FFF2-40B4-BE49-F238E27FC236}">
                <a16:creationId xmlns:a16="http://schemas.microsoft.com/office/drawing/2014/main" id="{B57364EA-8D2B-49D1-926C-25B424DB8CF3}"/>
              </a:ext>
            </a:extLst>
          </p:cNvPr>
          <p:cNvSpPr txBox="1"/>
          <p:nvPr/>
        </p:nvSpPr>
        <p:spPr>
          <a:xfrm>
            <a:off x="1357088" y="5105923"/>
            <a:ext cx="4486043" cy="3189527"/>
          </a:xfrm>
          <a:prstGeom prst="rect">
            <a:avLst/>
          </a:prstGeom>
        </p:spPr>
        <p:txBody>
          <a:bodyPr wrap="square" lIns="0" tIns="0" rIns="0" bIns="0" rtlCol="0" anchor="t">
            <a:spAutoFit/>
          </a:bodyPr>
          <a:lstStyle/>
          <a:p>
            <a:pPr algn="ctr">
              <a:lnSpc>
                <a:spcPts val="8400"/>
              </a:lnSpc>
            </a:pPr>
            <a:r>
              <a:rPr lang="en-US" sz="6000" dirty="0">
                <a:solidFill>
                  <a:srgbClr val="FCC4E2"/>
                </a:solidFill>
                <a:latin typeface="Cabin Sketch"/>
                <a:sym typeface="Cabin Sketch"/>
              </a:rPr>
              <a:t>Converts file names to uppercase</a:t>
            </a:r>
            <a:endParaRPr lang="en-US" dirty="0"/>
          </a:p>
        </p:txBody>
      </p:sp>
      <p:sp>
        <p:nvSpPr>
          <p:cNvPr id="8" name="TextBox 8">
            <a:extLst>
              <a:ext uri="{FF2B5EF4-FFF2-40B4-BE49-F238E27FC236}">
                <a16:creationId xmlns:a16="http://schemas.microsoft.com/office/drawing/2014/main" id="{00B18ADF-C813-84AF-10BE-8EF4F9133ED1}"/>
              </a:ext>
            </a:extLst>
          </p:cNvPr>
          <p:cNvSpPr txBox="1"/>
          <p:nvPr/>
        </p:nvSpPr>
        <p:spPr>
          <a:xfrm>
            <a:off x="6916219" y="4587763"/>
            <a:ext cx="4470803" cy="4243982"/>
          </a:xfrm>
          <a:prstGeom prst="rect">
            <a:avLst/>
          </a:prstGeom>
        </p:spPr>
        <p:txBody>
          <a:bodyPr wrap="square" lIns="0" tIns="0" rIns="0" bIns="0" rtlCol="0" anchor="t">
            <a:spAutoFit/>
          </a:bodyPr>
          <a:lstStyle/>
          <a:p>
            <a:pPr algn="ctr">
              <a:lnSpc>
                <a:spcPts val="8400"/>
              </a:lnSpc>
            </a:pPr>
            <a:r>
              <a:rPr lang="en-US" sz="5400" dirty="0">
                <a:solidFill>
                  <a:srgbClr val="FC8183"/>
                </a:solidFill>
                <a:latin typeface="Cabin Sketch"/>
                <a:sym typeface="Cabin Sketch"/>
              </a:rPr>
              <a:t>Separates files and folders within the file path</a:t>
            </a:r>
            <a:endParaRPr lang="en-US" sz="5400" dirty="0"/>
          </a:p>
        </p:txBody>
      </p:sp>
      <p:sp>
        <p:nvSpPr>
          <p:cNvPr id="9" name="TextBox 9">
            <a:extLst>
              <a:ext uri="{FF2B5EF4-FFF2-40B4-BE49-F238E27FC236}">
                <a16:creationId xmlns:a16="http://schemas.microsoft.com/office/drawing/2014/main" id="{01DFA82A-93DE-89CF-D633-379D524A538B}"/>
              </a:ext>
            </a:extLst>
          </p:cNvPr>
          <p:cNvSpPr txBox="1"/>
          <p:nvPr/>
        </p:nvSpPr>
        <p:spPr>
          <a:xfrm>
            <a:off x="12353430" y="5639323"/>
            <a:ext cx="4668923" cy="2112310"/>
          </a:xfrm>
          <a:prstGeom prst="rect">
            <a:avLst/>
          </a:prstGeom>
        </p:spPr>
        <p:txBody>
          <a:bodyPr wrap="square" lIns="0" tIns="0" rIns="0" bIns="0" rtlCol="0" anchor="t">
            <a:spAutoFit/>
          </a:bodyPr>
          <a:lstStyle/>
          <a:p>
            <a:pPr algn="ctr">
              <a:lnSpc>
                <a:spcPts val="8400"/>
              </a:lnSpc>
            </a:pPr>
            <a:r>
              <a:rPr lang="en-US" sz="6000" dirty="0">
                <a:solidFill>
                  <a:srgbClr val="AAEBD7"/>
                </a:solidFill>
                <a:latin typeface="Cabin Sketch"/>
                <a:sym typeface="Cabin Sketch"/>
              </a:rPr>
              <a:t>Deletes files automatically</a:t>
            </a:r>
            <a:endParaRPr lang="en-US" dirty="0"/>
          </a:p>
        </p:txBody>
      </p:sp>
      <p:sp>
        <p:nvSpPr>
          <p:cNvPr id="19" name="TextBox 19">
            <a:extLst>
              <a:ext uri="{FF2B5EF4-FFF2-40B4-BE49-F238E27FC236}">
                <a16:creationId xmlns:a16="http://schemas.microsoft.com/office/drawing/2014/main" id="{0D86D6A0-03E6-8A90-B43A-3A43864D6F27}"/>
              </a:ext>
            </a:extLst>
          </p:cNvPr>
          <p:cNvSpPr txBox="1"/>
          <p:nvPr/>
        </p:nvSpPr>
        <p:spPr>
          <a:xfrm>
            <a:off x="2822966" y="2853241"/>
            <a:ext cx="12642068" cy="615168"/>
          </a:xfrm>
          <a:prstGeom prst="rect">
            <a:avLst/>
          </a:prstGeom>
        </p:spPr>
        <p:txBody>
          <a:bodyPr lIns="0" tIns="0" rIns="0" bIns="0" rtlCol="0" anchor="t">
            <a:spAutoFit/>
          </a:bodyPr>
          <a:lstStyle/>
          <a:p>
            <a:pPr algn="ctr">
              <a:lnSpc>
                <a:spcPts val="4619"/>
              </a:lnSpc>
            </a:pPr>
            <a:r>
              <a:rPr lang="en-US" sz="4800" dirty="0">
                <a:solidFill>
                  <a:srgbClr val="FFFFFF"/>
                </a:solidFill>
                <a:latin typeface="Caveat Brush"/>
                <a:sym typeface="Caveat Brush"/>
              </a:rPr>
              <a:t>What does the path separator do in a file path?</a:t>
            </a:r>
            <a:endParaRPr lang="en-US" dirty="0"/>
          </a:p>
        </p:txBody>
      </p:sp>
    </p:spTree>
    <p:extLst>
      <p:ext uri="{BB962C8B-B14F-4D97-AF65-F5344CB8AC3E}">
        <p14:creationId xmlns:p14="http://schemas.microsoft.com/office/powerpoint/2010/main" val="3817936445"/>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D4FF2-35F2-97BE-916A-A04F6EAC8E8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5038EF1-E656-A9AB-98DF-A136A70E554D}"/>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a:extLst>
              <a:ext uri="{FF2B5EF4-FFF2-40B4-BE49-F238E27FC236}">
                <a16:creationId xmlns:a16="http://schemas.microsoft.com/office/drawing/2014/main" id="{776E217B-93C8-7943-8E0F-4720971CE24E}"/>
              </a:ext>
            </a:extLst>
          </p:cNvPr>
          <p:cNvSpPr/>
          <p:nvPr/>
        </p:nvSpPr>
        <p:spPr>
          <a:xfrm>
            <a:off x="1028700"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7CA30BB2-E3C3-CCB0-C497-5F0BAA7F8A18}"/>
              </a:ext>
            </a:extLst>
          </p:cNvPr>
          <p:cNvSpPr/>
          <p:nvPr/>
        </p:nvSpPr>
        <p:spPr>
          <a:xfrm>
            <a:off x="6618924"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AE420F2B-42DC-7AB3-AB74-84C1351DC478}"/>
              </a:ext>
            </a:extLst>
          </p:cNvPr>
          <p:cNvSpPr/>
          <p:nvPr/>
        </p:nvSpPr>
        <p:spPr>
          <a:xfrm>
            <a:off x="12116482"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a:extLst>
              <a:ext uri="{FF2B5EF4-FFF2-40B4-BE49-F238E27FC236}">
                <a16:creationId xmlns:a16="http://schemas.microsoft.com/office/drawing/2014/main" id="{06A2BACA-1BD2-26E6-6597-2260910EE0D4}"/>
              </a:ext>
            </a:extLst>
          </p:cNvPr>
          <p:cNvSpPr txBox="1"/>
          <p:nvPr/>
        </p:nvSpPr>
        <p:spPr>
          <a:xfrm>
            <a:off x="2574372" y="990600"/>
            <a:ext cx="13139257" cy="1619250"/>
          </a:xfrm>
          <a:prstGeom prst="rect">
            <a:avLst/>
          </a:prstGeom>
        </p:spPr>
        <p:txBody>
          <a:bodyPr lIns="0" tIns="0" rIns="0" bIns="0" rtlCol="0" anchor="t">
            <a:spAutoFit/>
          </a:bodyPr>
          <a:lstStyle/>
          <a:p>
            <a:pPr algn="ctr">
              <a:lnSpc>
                <a:spcPts val="12000"/>
              </a:lnSpc>
            </a:pPr>
            <a:r>
              <a:rPr lang="en-US" sz="12000" spc="96" dirty="0">
                <a:solidFill>
                  <a:srgbClr val="FFFFFF"/>
                </a:solidFill>
                <a:latin typeface="Cabin Sketch"/>
                <a:ea typeface="Cabin Sketch"/>
                <a:cs typeface="Cabin Sketch"/>
                <a:sym typeface="Cabin Sketch"/>
              </a:rPr>
              <a:t>Question 2</a:t>
            </a:r>
          </a:p>
        </p:txBody>
      </p:sp>
      <p:sp>
        <p:nvSpPr>
          <p:cNvPr id="7" name="TextBox 7">
            <a:extLst>
              <a:ext uri="{FF2B5EF4-FFF2-40B4-BE49-F238E27FC236}">
                <a16:creationId xmlns:a16="http://schemas.microsoft.com/office/drawing/2014/main" id="{ABCB41AE-0D09-92F3-3597-C1C3A0621AFC}"/>
              </a:ext>
            </a:extLst>
          </p:cNvPr>
          <p:cNvSpPr txBox="1"/>
          <p:nvPr/>
        </p:nvSpPr>
        <p:spPr>
          <a:xfrm>
            <a:off x="1585688" y="5659201"/>
            <a:ext cx="4045407" cy="2112310"/>
          </a:xfrm>
          <a:prstGeom prst="rect">
            <a:avLst/>
          </a:prstGeom>
        </p:spPr>
        <p:txBody>
          <a:bodyPr wrap="square" lIns="0" tIns="0" rIns="0" bIns="0" rtlCol="0" anchor="t">
            <a:spAutoFit/>
          </a:bodyPr>
          <a:lstStyle/>
          <a:p>
            <a:pPr algn="ctr">
              <a:lnSpc>
                <a:spcPts val="8400"/>
              </a:lnSpc>
            </a:pPr>
            <a:r>
              <a:rPr lang="en-US" sz="6000" dirty="0">
                <a:solidFill>
                  <a:srgbClr val="FCC4E2"/>
                </a:solidFill>
                <a:latin typeface="Cabin Sketch"/>
                <a:sym typeface="Cabin Sketch"/>
              </a:rPr>
              <a:t>To increase the file size</a:t>
            </a:r>
            <a:endParaRPr lang="en-US" dirty="0"/>
          </a:p>
        </p:txBody>
      </p:sp>
      <p:sp>
        <p:nvSpPr>
          <p:cNvPr id="8" name="TextBox 8">
            <a:extLst>
              <a:ext uri="{FF2B5EF4-FFF2-40B4-BE49-F238E27FC236}">
                <a16:creationId xmlns:a16="http://schemas.microsoft.com/office/drawing/2014/main" id="{2C799123-3177-5721-6A29-A44E8D562DA8}"/>
              </a:ext>
            </a:extLst>
          </p:cNvPr>
          <p:cNvSpPr txBox="1"/>
          <p:nvPr/>
        </p:nvSpPr>
        <p:spPr>
          <a:xfrm>
            <a:off x="7510579" y="5112549"/>
            <a:ext cx="3266843" cy="3189527"/>
          </a:xfrm>
          <a:prstGeom prst="rect">
            <a:avLst/>
          </a:prstGeom>
        </p:spPr>
        <p:txBody>
          <a:bodyPr lIns="0" tIns="0" rIns="0" bIns="0" rtlCol="0" anchor="t">
            <a:spAutoFit/>
          </a:bodyPr>
          <a:lstStyle/>
          <a:p>
            <a:pPr algn="ctr">
              <a:lnSpc>
                <a:spcPts val="8400"/>
              </a:lnSpc>
            </a:pPr>
            <a:r>
              <a:rPr lang="en-US" sz="6000" dirty="0">
                <a:solidFill>
                  <a:srgbClr val="FC8183"/>
                </a:solidFill>
                <a:latin typeface="Cabin Sketch"/>
                <a:sym typeface="Cabin Sketch"/>
              </a:rPr>
              <a:t>To make files run faster</a:t>
            </a:r>
            <a:endParaRPr lang="en-US" dirty="0"/>
          </a:p>
        </p:txBody>
      </p:sp>
      <p:sp>
        <p:nvSpPr>
          <p:cNvPr id="9" name="TextBox 9">
            <a:extLst>
              <a:ext uri="{FF2B5EF4-FFF2-40B4-BE49-F238E27FC236}">
                <a16:creationId xmlns:a16="http://schemas.microsoft.com/office/drawing/2014/main" id="{A7B30506-672D-B162-722D-51D8B2410B2C}"/>
              </a:ext>
            </a:extLst>
          </p:cNvPr>
          <p:cNvSpPr txBox="1"/>
          <p:nvPr/>
        </p:nvSpPr>
        <p:spPr>
          <a:xfrm>
            <a:off x="12855688" y="5112549"/>
            <a:ext cx="3680973" cy="3189527"/>
          </a:xfrm>
          <a:prstGeom prst="rect">
            <a:avLst/>
          </a:prstGeom>
        </p:spPr>
        <p:txBody>
          <a:bodyPr wrap="square" lIns="0" tIns="0" rIns="0" bIns="0" rtlCol="0" anchor="t">
            <a:spAutoFit/>
          </a:bodyPr>
          <a:lstStyle/>
          <a:p>
            <a:pPr algn="ctr">
              <a:lnSpc>
                <a:spcPts val="8400"/>
              </a:lnSpc>
            </a:pPr>
            <a:r>
              <a:rPr lang="en-US" sz="6000" dirty="0">
                <a:solidFill>
                  <a:srgbClr val="AAEBD7"/>
                </a:solidFill>
                <a:latin typeface="Cabin Sketch"/>
                <a:sym typeface="Cabin Sketch"/>
              </a:rPr>
              <a:t>To indicate the file type</a:t>
            </a:r>
            <a:endParaRPr lang="en-US" dirty="0"/>
          </a:p>
        </p:txBody>
      </p:sp>
      <p:sp>
        <p:nvSpPr>
          <p:cNvPr id="19" name="TextBox 19">
            <a:extLst>
              <a:ext uri="{FF2B5EF4-FFF2-40B4-BE49-F238E27FC236}">
                <a16:creationId xmlns:a16="http://schemas.microsoft.com/office/drawing/2014/main" id="{E500D754-4D48-F6C5-DE49-B6258C1DD3F9}"/>
              </a:ext>
            </a:extLst>
          </p:cNvPr>
          <p:cNvSpPr txBox="1"/>
          <p:nvPr/>
        </p:nvSpPr>
        <p:spPr>
          <a:xfrm>
            <a:off x="2822966" y="2853241"/>
            <a:ext cx="12642068" cy="615168"/>
          </a:xfrm>
          <a:prstGeom prst="rect">
            <a:avLst/>
          </a:prstGeom>
        </p:spPr>
        <p:txBody>
          <a:bodyPr lIns="0" tIns="0" rIns="0" bIns="0" rtlCol="0" anchor="t">
            <a:spAutoFit/>
          </a:bodyPr>
          <a:lstStyle/>
          <a:p>
            <a:pPr algn="ctr">
              <a:lnSpc>
                <a:spcPts val="4619"/>
              </a:lnSpc>
            </a:pPr>
            <a:r>
              <a:rPr lang="en-US" sz="4800" dirty="0">
                <a:solidFill>
                  <a:srgbClr val="FFFFFF"/>
                </a:solidFill>
                <a:latin typeface="Caveat Brush"/>
                <a:sym typeface="Caveat Brush"/>
              </a:rPr>
              <a:t>What is the purpose of a file extension?</a:t>
            </a:r>
            <a:endParaRPr lang="en-US" dirty="0"/>
          </a:p>
        </p:txBody>
      </p:sp>
    </p:spTree>
    <p:extLst>
      <p:ext uri="{BB962C8B-B14F-4D97-AF65-F5344CB8AC3E}">
        <p14:creationId xmlns:p14="http://schemas.microsoft.com/office/powerpoint/2010/main" val="2428252233"/>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5C4B1-0666-54AE-9FCD-D29F1DE0BF1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FD7E162-B2A8-CBCB-ACA1-FD9C8ABC869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a:extLst>
              <a:ext uri="{FF2B5EF4-FFF2-40B4-BE49-F238E27FC236}">
                <a16:creationId xmlns:a16="http://schemas.microsoft.com/office/drawing/2014/main" id="{FA0C3D28-41E8-ED5F-8DFA-A0DD8E65A3E1}"/>
              </a:ext>
            </a:extLst>
          </p:cNvPr>
          <p:cNvSpPr/>
          <p:nvPr/>
        </p:nvSpPr>
        <p:spPr>
          <a:xfrm>
            <a:off x="1028700"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763EFBDA-F99D-681D-34B3-4407D2C4F6B6}"/>
              </a:ext>
            </a:extLst>
          </p:cNvPr>
          <p:cNvSpPr/>
          <p:nvPr/>
        </p:nvSpPr>
        <p:spPr>
          <a:xfrm>
            <a:off x="6618924"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F4AF8784-8C91-989E-4DC5-427B7167F6CE}"/>
              </a:ext>
            </a:extLst>
          </p:cNvPr>
          <p:cNvSpPr/>
          <p:nvPr/>
        </p:nvSpPr>
        <p:spPr>
          <a:xfrm>
            <a:off x="12116482"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a:extLst>
              <a:ext uri="{FF2B5EF4-FFF2-40B4-BE49-F238E27FC236}">
                <a16:creationId xmlns:a16="http://schemas.microsoft.com/office/drawing/2014/main" id="{CFD51264-F819-480A-9724-C8E83AA57496}"/>
              </a:ext>
            </a:extLst>
          </p:cNvPr>
          <p:cNvSpPr txBox="1"/>
          <p:nvPr/>
        </p:nvSpPr>
        <p:spPr>
          <a:xfrm>
            <a:off x="2574372" y="990600"/>
            <a:ext cx="13139257" cy="1619250"/>
          </a:xfrm>
          <a:prstGeom prst="rect">
            <a:avLst/>
          </a:prstGeom>
        </p:spPr>
        <p:txBody>
          <a:bodyPr lIns="0" tIns="0" rIns="0" bIns="0" rtlCol="0" anchor="t">
            <a:spAutoFit/>
          </a:bodyPr>
          <a:lstStyle/>
          <a:p>
            <a:pPr algn="ctr">
              <a:lnSpc>
                <a:spcPts val="12000"/>
              </a:lnSpc>
            </a:pPr>
            <a:r>
              <a:rPr lang="en-US" sz="12000" spc="96" dirty="0">
                <a:solidFill>
                  <a:srgbClr val="FFFFFF"/>
                </a:solidFill>
                <a:latin typeface="Cabin Sketch"/>
                <a:ea typeface="Cabin Sketch"/>
                <a:cs typeface="Cabin Sketch"/>
                <a:sym typeface="Cabin Sketch"/>
              </a:rPr>
              <a:t>Question 3</a:t>
            </a:r>
          </a:p>
        </p:txBody>
      </p:sp>
      <p:sp>
        <p:nvSpPr>
          <p:cNvPr id="7" name="TextBox 7">
            <a:extLst>
              <a:ext uri="{FF2B5EF4-FFF2-40B4-BE49-F238E27FC236}">
                <a16:creationId xmlns:a16="http://schemas.microsoft.com/office/drawing/2014/main" id="{94D93F41-5E20-2795-8801-5D447A77CE16}"/>
              </a:ext>
            </a:extLst>
          </p:cNvPr>
          <p:cNvSpPr txBox="1"/>
          <p:nvPr/>
        </p:nvSpPr>
        <p:spPr>
          <a:xfrm>
            <a:off x="1966688" y="6179912"/>
            <a:ext cx="3266843" cy="1047750"/>
          </a:xfrm>
          <a:prstGeom prst="rect">
            <a:avLst/>
          </a:prstGeom>
        </p:spPr>
        <p:txBody>
          <a:bodyPr lIns="0" tIns="0" rIns="0" bIns="0" rtlCol="0" anchor="t">
            <a:spAutoFit/>
          </a:bodyPr>
          <a:lstStyle/>
          <a:p>
            <a:pPr algn="ctr">
              <a:lnSpc>
                <a:spcPts val="8400"/>
              </a:lnSpc>
            </a:pPr>
            <a:r>
              <a:rPr lang="en-US" sz="6000" dirty="0">
                <a:solidFill>
                  <a:srgbClr val="FCC4E2"/>
                </a:solidFill>
                <a:latin typeface="Cabin Sketch"/>
                <a:sym typeface="Cabin Sketch"/>
              </a:rPr>
              <a:t>30 days</a:t>
            </a:r>
            <a:endParaRPr lang="en-US" dirty="0"/>
          </a:p>
        </p:txBody>
      </p:sp>
      <p:sp>
        <p:nvSpPr>
          <p:cNvPr id="8" name="TextBox 8">
            <a:extLst>
              <a:ext uri="{FF2B5EF4-FFF2-40B4-BE49-F238E27FC236}">
                <a16:creationId xmlns:a16="http://schemas.microsoft.com/office/drawing/2014/main" id="{5E9134A5-6614-1A47-4664-5C3D51F544D1}"/>
              </a:ext>
            </a:extLst>
          </p:cNvPr>
          <p:cNvSpPr txBox="1"/>
          <p:nvPr/>
        </p:nvSpPr>
        <p:spPr>
          <a:xfrm>
            <a:off x="7510579" y="6179912"/>
            <a:ext cx="3266843" cy="1047750"/>
          </a:xfrm>
          <a:prstGeom prst="rect">
            <a:avLst/>
          </a:prstGeom>
        </p:spPr>
        <p:txBody>
          <a:bodyPr lIns="0" tIns="0" rIns="0" bIns="0" rtlCol="0" anchor="t">
            <a:spAutoFit/>
          </a:bodyPr>
          <a:lstStyle/>
          <a:p>
            <a:pPr algn="ctr">
              <a:lnSpc>
                <a:spcPts val="8400"/>
              </a:lnSpc>
            </a:pPr>
            <a:r>
              <a:rPr lang="en-US" sz="6000" dirty="0">
                <a:solidFill>
                  <a:srgbClr val="FC8183"/>
                </a:solidFill>
                <a:latin typeface="Cabin Sketch"/>
                <a:sym typeface="Cabin Sketch"/>
              </a:rPr>
              <a:t>One year</a:t>
            </a:r>
            <a:endParaRPr lang="en-US" dirty="0"/>
          </a:p>
        </p:txBody>
      </p:sp>
      <p:sp>
        <p:nvSpPr>
          <p:cNvPr id="9" name="TextBox 9">
            <a:extLst>
              <a:ext uri="{FF2B5EF4-FFF2-40B4-BE49-F238E27FC236}">
                <a16:creationId xmlns:a16="http://schemas.microsoft.com/office/drawing/2014/main" id="{6E2DAF09-B67D-F47C-0C09-8885D9D4B7D2}"/>
              </a:ext>
            </a:extLst>
          </p:cNvPr>
          <p:cNvSpPr txBox="1"/>
          <p:nvPr/>
        </p:nvSpPr>
        <p:spPr>
          <a:xfrm>
            <a:off x="13054470" y="6179912"/>
            <a:ext cx="3266843" cy="1047750"/>
          </a:xfrm>
          <a:prstGeom prst="rect">
            <a:avLst/>
          </a:prstGeom>
        </p:spPr>
        <p:txBody>
          <a:bodyPr lIns="0" tIns="0" rIns="0" bIns="0" rtlCol="0" anchor="t">
            <a:spAutoFit/>
          </a:bodyPr>
          <a:lstStyle/>
          <a:p>
            <a:pPr algn="ctr">
              <a:lnSpc>
                <a:spcPts val="8400"/>
              </a:lnSpc>
            </a:pPr>
            <a:r>
              <a:rPr lang="en-US" sz="6000" dirty="0">
                <a:solidFill>
                  <a:srgbClr val="AAEBD7"/>
                </a:solidFill>
                <a:latin typeface="Cabin Sketch"/>
                <a:sym typeface="Cabin Sketch"/>
              </a:rPr>
              <a:t>10 days</a:t>
            </a:r>
            <a:endParaRPr lang="en-US" dirty="0"/>
          </a:p>
        </p:txBody>
      </p:sp>
      <p:sp>
        <p:nvSpPr>
          <p:cNvPr id="19" name="TextBox 19">
            <a:extLst>
              <a:ext uri="{FF2B5EF4-FFF2-40B4-BE49-F238E27FC236}">
                <a16:creationId xmlns:a16="http://schemas.microsoft.com/office/drawing/2014/main" id="{89CC01DD-9604-72AD-16D3-1DF9037DDFE3}"/>
              </a:ext>
            </a:extLst>
          </p:cNvPr>
          <p:cNvSpPr txBox="1"/>
          <p:nvPr/>
        </p:nvSpPr>
        <p:spPr>
          <a:xfrm>
            <a:off x="2822966" y="2853241"/>
            <a:ext cx="12642068" cy="1205073"/>
          </a:xfrm>
          <a:prstGeom prst="rect">
            <a:avLst/>
          </a:prstGeom>
        </p:spPr>
        <p:txBody>
          <a:bodyPr lIns="0" tIns="0" rIns="0" bIns="0" rtlCol="0" anchor="t">
            <a:spAutoFit/>
          </a:bodyPr>
          <a:lstStyle/>
          <a:p>
            <a:pPr algn="ctr">
              <a:lnSpc>
                <a:spcPts val="4619"/>
              </a:lnSpc>
            </a:pPr>
            <a:r>
              <a:rPr lang="en-US" sz="4800" dirty="0">
                <a:solidFill>
                  <a:srgbClr val="FFFFFF"/>
                </a:solidFill>
                <a:latin typeface="Caveat Brush"/>
                <a:sym typeface="Caveat Brush"/>
              </a:rPr>
              <a:t>How long does the Recycle Bin store files before deleting them automatically?</a:t>
            </a:r>
            <a:endParaRPr lang="en-US" dirty="0"/>
          </a:p>
        </p:txBody>
      </p:sp>
    </p:spTree>
    <p:extLst>
      <p:ext uri="{BB962C8B-B14F-4D97-AF65-F5344CB8AC3E}">
        <p14:creationId xmlns:p14="http://schemas.microsoft.com/office/powerpoint/2010/main" val="3658944696"/>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445BB-50CC-6422-0EB6-E6DCC8334E5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1F5C79D-8B90-801E-2B7D-E77657B0BA6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a:extLst>
              <a:ext uri="{FF2B5EF4-FFF2-40B4-BE49-F238E27FC236}">
                <a16:creationId xmlns:a16="http://schemas.microsoft.com/office/drawing/2014/main" id="{D2EBFF0A-44D3-6351-398B-903AA962E8E0}"/>
              </a:ext>
            </a:extLst>
          </p:cNvPr>
          <p:cNvSpPr/>
          <p:nvPr/>
        </p:nvSpPr>
        <p:spPr>
          <a:xfrm>
            <a:off x="1028700"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13F1256B-5D60-CBE9-C168-0D3677538536}"/>
              </a:ext>
            </a:extLst>
          </p:cNvPr>
          <p:cNvSpPr/>
          <p:nvPr/>
        </p:nvSpPr>
        <p:spPr>
          <a:xfrm>
            <a:off x="6618924"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450CEEB0-8B27-6CEF-3426-AC46FAFF708C}"/>
              </a:ext>
            </a:extLst>
          </p:cNvPr>
          <p:cNvSpPr/>
          <p:nvPr/>
        </p:nvSpPr>
        <p:spPr>
          <a:xfrm>
            <a:off x="12116482"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a:extLst>
              <a:ext uri="{FF2B5EF4-FFF2-40B4-BE49-F238E27FC236}">
                <a16:creationId xmlns:a16="http://schemas.microsoft.com/office/drawing/2014/main" id="{A73A3738-A203-99E2-38B3-7D51A9BDB74E}"/>
              </a:ext>
            </a:extLst>
          </p:cNvPr>
          <p:cNvSpPr txBox="1"/>
          <p:nvPr/>
        </p:nvSpPr>
        <p:spPr>
          <a:xfrm>
            <a:off x="2574372" y="990600"/>
            <a:ext cx="13139257" cy="1619250"/>
          </a:xfrm>
          <a:prstGeom prst="rect">
            <a:avLst/>
          </a:prstGeom>
        </p:spPr>
        <p:txBody>
          <a:bodyPr lIns="0" tIns="0" rIns="0" bIns="0" rtlCol="0" anchor="t">
            <a:spAutoFit/>
          </a:bodyPr>
          <a:lstStyle/>
          <a:p>
            <a:pPr algn="ctr">
              <a:lnSpc>
                <a:spcPts val="12000"/>
              </a:lnSpc>
            </a:pPr>
            <a:r>
              <a:rPr lang="en-US" sz="12000" spc="96" dirty="0">
                <a:solidFill>
                  <a:srgbClr val="FFFFFF"/>
                </a:solidFill>
                <a:latin typeface="Cabin Sketch"/>
                <a:ea typeface="Cabin Sketch"/>
                <a:cs typeface="Cabin Sketch"/>
                <a:sym typeface="Cabin Sketch"/>
              </a:rPr>
              <a:t>Question 4</a:t>
            </a:r>
          </a:p>
        </p:txBody>
      </p:sp>
      <p:sp>
        <p:nvSpPr>
          <p:cNvPr id="7" name="TextBox 7">
            <a:extLst>
              <a:ext uri="{FF2B5EF4-FFF2-40B4-BE49-F238E27FC236}">
                <a16:creationId xmlns:a16="http://schemas.microsoft.com/office/drawing/2014/main" id="{EC270343-CFAE-F91A-EA8A-83976BF0151C}"/>
              </a:ext>
            </a:extLst>
          </p:cNvPr>
          <p:cNvSpPr txBox="1"/>
          <p:nvPr/>
        </p:nvSpPr>
        <p:spPr>
          <a:xfrm>
            <a:off x="1966688" y="5647039"/>
            <a:ext cx="3266843" cy="2112310"/>
          </a:xfrm>
          <a:prstGeom prst="rect">
            <a:avLst/>
          </a:prstGeom>
        </p:spPr>
        <p:txBody>
          <a:bodyPr lIns="0" tIns="0" rIns="0" bIns="0" rtlCol="0" anchor="t">
            <a:spAutoFit/>
          </a:bodyPr>
          <a:lstStyle/>
          <a:p>
            <a:pPr algn="ctr">
              <a:lnSpc>
                <a:spcPts val="8400"/>
              </a:lnSpc>
            </a:pPr>
            <a:r>
              <a:rPr lang="en-US" sz="6000" dirty="0">
                <a:solidFill>
                  <a:srgbClr val="FCC4E2"/>
                </a:solidFill>
                <a:latin typeface="Cabin Sketch"/>
                <a:sym typeface="Cabin Sketch"/>
              </a:rPr>
              <a:t>Start Menu</a:t>
            </a:r>
            <a:endParaRPr lang="en-US" dirty="0"/>
          </a:p>
        </p:txBody>
      </p:sp>
      <p:sp>
        <p:nvSpPr>
          <p:cNvPr id="8" name="TextBox 8">
            <a:extLst>
              <a:ext uri="{FF2B5EF4-FFF2-40B4-BE49-F238E27FC236}">
                <a16:creationId xmlns:a16="http://schemas.microsoft.com/office/drawing/2014/main" id="{B814157E-9A97-5998-A822-6A459D499604}"/>
              </a:ext>
            </a:extLst>
          </p:cNvPr>
          <p:cNvSpPr txBox="1"/>
          <p:nvPr/>
        </p:nvSpPr>
        <p:spPr>
          <a:xfrm>
            <a:off x="7510579" y="5647039"/>
            <a:ext cx="3266843" cy="2112310"/>
          </a:xfrm>
          <a:prstGeom prst="rect">
            <a:avLst/>
          </a:prstGeom>
        </p:spPr>
        <p:txBody>
          <a:bodyPr lIns="0" tIns="0" rIns="0" bIns="0" rtlCol="0" anchor="t">
            <a:spAutoFit/>
          </a:bodyPr>
          <a:lstStyle/>
          <a:p>
            <a:pPr algn="ctr">
              <a:lnSpc>
                <a:spcPts val="8400"/>
              </a:lnSpc>
            </a:pPr>
            <a:r>
              <a:rPr lang="en-US" sz="6000" dirty="0">
                <a:solidFill>
                  <a:srgbClr val="FC8183"/>
                </a:solidFill>
                <a:latin typeface="Cabin Sketch"/>
                <a:sym typeface="Cabin Sketch"/>
              </a:rPr>
              <a:t>Task Manager</a:t>
            </a:r>
            <a:endParaRPr lang="en-US" dirty="0"/>
          </a:p>
        </p:txBody>
      </p:sp>
      <p:sp>
        <p:nvSpPr>
          <p:cNvPr id="9" name="TextBox 9">
            <a:extLst>
              <a:ext uri="{FF2B5EF4-FFF2-40B4-BE49-F238E27FC236}">
                <a16:creationId xmlns:a16="http://schemas.microsoft.com/office/drawing/2014/main" id="{5597CCF5-589B-F48A-0B89-AE91D02D4CA5}"/>
              </a:ext>
            </a:extLst>
          </p:cNvPr>
          <p:cNvSpPr txBox="1"/>
          <p:nvPr/>
        </p:nvSpPr>
        <p:spPr>
          <a:xfrm>
            <a:off x="13054470" y="5632571"/>
            <a:ext cx="3266843" cy="2115964"/>
          </a:xfrm>
          <a:prstGeom prst="rect">
            <a:avLst/>
          </a:prstGeom>
        </p:spPr>
        <p:txBody>
          <a:bodyPr lIns="0" tIns="0" rIns="0" bIns="0" rtlCol="0" anchor="t">
            <a:spAutoFit/>
          </a:bodyPr>
          <a:lstStyle/>
          <a:p>
            <a:pPr algn="ctr">
              <a:lnSpc>
                <a:spcPts val="8400"/>
              </a:lnSpc>
            </a:pPr>
            <a:r>
              <a:rPr lang="en-US" sz="6000" dirty="0">
                <a:solidFill>
                  <a:srgbClr val="AAEBD7"/>
                </a:solidFill>
                <a:latin typeface="Cabin Sketch"/>
              </a:rPr>
              <a:t>Control Panel</a:t>
            </a:r>
          </a:p>
        </p:txBody>
      </p:sp>
      <p:sp>
        <p:nvSpPr>
          <p:cNvPr id="19" name="TextBox 19">
            <a:extLst>
              <a:ext uri="{FF2B5EF4-FFF2-40B4-BE49-F238E27FC236}">
                <a16:creationId xmlns:a16="http://schemas.microsoft.com/office/drawing/2014/main" id="{9A31AA6A-FA22-C780-BD14-642735B343A6}"/>
              </a:ext>
            </a:extLst>
          </p:cNvPr>
          <p:cNvSpPr txBox="1"/>
          <p:nvPr/>
        </p:nvSpPr>
        <p:spPr>
          <a:xfrm>
            <a:off x="2822966" y="2853241"/>
            <a:ext cx="12642068" cy="1205073"/>
          </a:xfrm>
          <a:prstGeom prst="rect">
            <a:avLst/>
          </a:prstGeom>
        </p:spPr>
        <p:txBody>
          <a:bodyPr lIns="0" tIns="0" rIns="0" bIns="0" rtlCol="0" anchor="t">
            <a:spAutoFit/>
          </a:bodyPr>
          <a:lstStyle/>
          <a:p>
            <a:pPr algn="ctr">
              <a:lnSpc>
                <a:spcPts val="4619"/>
              </a:lnSpc>
            </a:pPr>
            <a:r>
              <a:rPr lang="en-US" sz="4800" dirty="0">
                <a:solidFill>
                  <a:srgbClr val="FFFFFF"/>
                </a:solidFill>
                <a:latin typeface="Caveat Brush"/>
                <a:sym typeface="Caveat Brush"/>
              </a:rPr>
              <a:t>What feature provides quick access to applications, files, and settings?</a:t>
            </a:r>
            <a:endParaRPr lang="en-US" dirty="0"/>
          </a:p>
        </p:txBody>
      </p:sp>
    </p:spTree>
    <p:extLst>
      <p:ext uri="{BB962C8B-B14F-4D97-AF65-F5344CB8AC3E}">
        <p14:creationId xmlns:p14="http://schemas.microsoft.com/office/powerpoint/2010/main" val="706427096"/>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ADDCDC-CA59-E79B-53D3-471B214CD05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D779DA4-337B-0615-E459-16EE68C3D11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a:extLst>
              <a:ext uri="{FF2B5EF4-FFF2-40B4-BE49-F238E27FC236}">
                <a16:creationId xmlns:a16="http://schemas.microsoft.com/office/drawing/2014/main" id="{B8A3FEC3-D31E-E7C6-BFCA-DEDF75E0A448}"/>
              </a:ext>
            </a:extLst>
          </p:cNvPr>
          <p:cNvSpPr/>
          <p:nvPr/>
        </p:nvSpPr>
        <p:spPr>
          <a:xfrm>
            <a:off x="1028700"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B247873D-037F-BD7E-3DCB-644A3A93E583}"/>
              </a:ext>
            </a:extLst>
          </p:cNvPr>
          <p:cNvSpPr/>
          <p:nvPr/>
        </p:nvSpPr>
        <p:spPr>
          <a:xfrm>
            <a:off x="6618924"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241354CD-47DF-97E8-B2DE-FB30A36CFA02}"/>
              </a:ext>
            </a:extLst>
          </p:cNvPr>
          <p:cNvSpPr/>
          <p:nvPr/>
        </p:nvSpPr>
        <p:spPr>
          <a:xfrm>
            <a:off x="12116482"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a:extLst>
              <a:ext uri="{FF2B5EF4-FFF2-40B4-BE49-F238E27FC236}">
                <a16:creationId xmlns:a16="http://schemas.microsoft.com/office/drawing/2014/main" id="{D1243C3B-C229-0DD5-201A-5BA9252BCF86}"/>
              </a:ext>
            </a:extLst>
          </p:cNvPr>
          <p:cNvSpPr txBox="1"/>
          <p:nvPr/>
        </p:nvSpPr>
        <p:spPr>
          <a:xfrm>
            <a:off x="2574372" y="990600"/>
            <a:ext cx="13139257" cy="1619250"/>
          </a:xfrm>
          <a:prstGeom prst="rect">
            <a:avLst/>
          </a:prstGeom>
        </p:spPr>
        <p:txBody>
          <a:bodyPr lIns="0" tIns="0" rIns="0" bIns="0" rtlCol="0" anchor="t">
            <a:spAutoFit/>
          </a:bodyPr>
          <a:lstStyle/>
          <a:p>
            <a:pPr algn="ctr">
              <a:lnSpc>
                <a:spcPts val="12000"/>
              </a:lnSpc>
            </a:pPr>
            <a:r>
              <a:rPr lang="en-US" sz="12000" spc="96" dirty="0">
                <a:solidFill>
                  <a:srgbClr val="FFFFFF"/>
                </a:solidFill>
                <a:latin typeface="Cabin Sketch"/>
                <a:ea typeface="Cabin Sketch"/>
                <a:cs typeface="Cabin Sketch"/>
                <a:sym typeface="Cabin Sketch"/>
              </a:rPr>
              <a:t>Question 5</a:t>
            </a:r>
            <a:endParaRPr lang="en-US" dirty="0"/>
          </a:p>
        </p:txBody>
      </p:sp>
      <p:sp>
        <p:nvSpPr>
          <p:cNvPr id="7" name="TextBox 7">
            <a:extLst>
              <a:ext uri="{FF2B5EF4-FFF2-40B4-BE49-F238E27FC236}">
                <a16:creationId xmlns:a16="http://schemas.microsoft.com/office/drawing/2014/main" id="{A3C23C18-D664-EF17-F8FD-545BA9FC36A8}"/>
              </a:ext>
            </a:extLst>
          </p:cNvPr>
          <p:cNvSpPr txBox="1"/>
          <p:nvPr/>
        </p:nvSpPr>
        <p:spPr>
          <a:xfrm>
            <a:off x="1966687" y="5622756"/>
            <a:ext cx="3266843" cy="2115964"/>
          </a:xfrm>
          <a:prstGeom prst="rect">
            <a:avLst/>
          </a:prstGeom>
        </p:spPr>
        <p:txBody>
          <a:bodyPr lIns="0" tIns="0" rIns="0" bIns="0" rtlCol="0" anchor="t">
            <a:spAutoFit/>
          </a:bodyPr>
          <a:lstStyle/>
          <a:p>
            <a:pPr algn="ctr">
              <a:lnSpc>
                <a:spcPts val="8400"/>
              </a:lnSpc>
            </a:pPr>
            <a:r>
              <a:rPr lang="en-US" sz="6000" dirty="0">
                <a:solidFill>
                  <a:srgbClr val="FCC4E2"/>
                </a:solidFill>
                <a:latin typeface="Cabin Sketch"/>
                <a:ea typeface="Cabin Sketch"/>
                <a:cs typeface="Cabin Sketch"/>
                <a:sym typeface="Cabin Sketch"/>
              </a:rPr>
              <a:t>Task Manager</a:t>
            </a:r>
          </a:p>
        </p:txBody>
      </p:sp>
      <p:sp>
        <p:nvSpPr>
          <p:cNvPr id="8" name="TextBox 8">
            <a:extLst>
              <a:ext uri="{FF2B5EF4-FFF2-40B4-BE49-F238E27FC236}">
                <a16:creationId xmlns:a16="http://schemas.microsoft.com/office/drawing/2014/main" id="{CD42F5CB-E60F-D695-6D37-AAAB1AD080FE}"/>
              </a:ext>
            </a:extLst>
          </p:cNvPr>
          <p:cNvSpPr txBox="1"/>
          <p:nvPr/>
        </p:nvSpPr>
        <p:spPr>
          <a:xfrm>
            <a:off x="7510578" y="5622756"/>
            <a:ext cx="3266843" cy="2115964"/>
          </a:xfrm>
          <a:prstGeom prst="rect">
            <a:avLst/>
          </a:prstGeom>
        </p:spPr>
        <p:txBody>
          <a:bodyPr lIns="0" tIns="0" rIns="0" bIns="0" rtlCol="0" anchor="t">
            <a:spAutoFit/>
          </a:bodyPr>
          <a:lstStyle/>
          <a:p>
            <a:pPr algn="ctr">
              <a:lnSpc>
                <a:spcPts val="8400"/>
              </a:lnSpc>
            </a:pPr>
            <a:r>
              <a:rPr lang="en-US" sz="6000" dirty="0">
                <a:solidFill>
                  <a:srgbClr val="FC8183"/>
                </a:solidFill>
                <a:latin typeface="Cabin Sketch"/>
                <a:ea typeface="Cabin Sketch"/>
                <a:cs typeface="Cabin Sketch"/>
                <a:sym typeface="Cabin Sketch"/>
              </a:rPr>
              <a:t>Control Panel</a:t>
            </a:r>
          </a:p>
        </p:txBody>
      </p:sp>
      <p:sp>
        <p:nvSpPr>
          <p:cNvPr id="9" name="TextBox 9">
            <a:extLst>
              <a:ext uri="{FF2B5EF4-FFF2-40B4-BE49-F238E27FC236}">
                <a16:creationId xmlns:a16="http://schemas.microsoft.com/office/drawing/2014/main" id="{5F5FDF58-3491-0699-2968-A0FCFECB73BB}"/>
              </a:ext>
            </a:extLst>
          </p:cNvPr>
          <p:cNvSpPr txBox="1"/>
          <p:nvPr/>
        </p:nvSpPr>
        <p:spPr>
          <a:xfrm>
            <a:off x="12519140" y="6161365"/>
            <a:ext cx="4337501" cy="1038746"/>
          </a:xfrm>
          <a:prstGeom prst="rect">
            <a:avLst/>
          </a:prstGeom>
        </p:spPr>
        <p:txBody>
          <a:bodyPr wrap="square" lIns="0" tIns="0" rIns="0" bIns="0" rtlCol="0" anchor="t">
            <a:spAutoFit/>
          </a:bodyPr>
          <a:lstStyle/>
          <a:p>
            <a:pPr algn="ctr">
              <a:lnSpc>
                <a:spcPts val="8400"/>
              </a:lnSpc>
            </a:pPr>
            <a:r>
              <a:rPr lang="en-US" sz="6000" dirty="0">
                <a:solidFill>
                  <a:srgbClr val="AAEBD7"/>
                </a:solidFill>
                <a:latin typeface="Cabin Sketch"/>
                <a:sym typeface="Cabin Sketch"/>
              </a:rPr>
              <a:t>Recycle Bin</a:t>
            </a:r>
          </a:p>
        </p:txBody>
      </p:sp>
      <p:sp>
        <p:nvSpPr>
          <p:cNvPr id="19" name="TextBox 19">
            <a:extLst>
              <a:ext uri="{FF2B5EF4-FFF2-40B4-BE49-F238E27FC236}">
                <a16:creationId xmlns:a16="http://schemas.microsoft.com/office/drawing/2014/main" id="{08E6ED18-B022-19DD-C5D4-B90657937A6B}"/>
              </a:ext>
            </a:extLst>
          </p:cNvPr>
          <p:cNvSpPr txBox="1"/>
          <p:nvPr/>
        </p:nvSpPr>
        <p:spPr>
          <a:xfrm>
            <a:off x="2822966" y="2853241"/>
            <a:ext cx="12642068" cy="1205073"/>
          </a:xfrm>
          <a:prstGeom prst="rect">
            <a:avLst/>
          </a:prstGeom>
        </p:spPr>
        <p:txBody>
          <a:bodyPr lIns="0" tIns="0" rIns="0" bIns="0" rtlCol="0" anchor="t">
            <a:spAutoFit/>
          </a:bodyPr>
          <a:lstStyle/>
          <a:p>
            <a:pPr algn="ctr">
              <a:lnSpc>
                <a:spcPts val="4619"/>
              </a:lnSpc>
            </a:pPr>
            <a:r>
              <a:rPr lang="en-US" sz="4800" dirty="0">
                <a:solidFill>
                  <a:srgbClr val="FFFFFF"/>
                </a:solidFill>
                <a:latin typeface="Caveat Brush"/>
                <a:sym typeface="Caveat Brush"/>
              </a:rPr>
              <a:t>Which application allows you to view and adjust system settings? </a:t>
            </a:r>
            <a:endParaRPr lang="en-US" dirty="0"/>
          </a:p>
        </p:txBody>
      </p:sp>
    </p:spTree>
    <p:extLst>
      <p:ext uri="{BB962C8B-B14F-4D97-AF65-F5344CB8AC3E}">
        <p14:creationId xmlns:p14="http://schemas.microsoft.com/office/powerpoint/2010/main" val="3078397171"/>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998B5D-D179-D9DA-04AC-B0E7C96FBA3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5383050-A6A8-A482-7D11-D21F52E517C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a:extLst>
              <a:ext uri="{FF2B5EF4-FFF2-40B4-BE49-F238E27FC236}">
                <a16:creationId xmlns:a16="http://schemas.microsoft.com/office/drawing/2014/main" id="{5288419D-AFF8-7DDB-DCDE-6C5FDAE37937}"/>
              </a:ext>
            </a:extLst>
          </p:cNvPr>
          <p:cNvSpPr/>
          <p:nvPr/>
        </p:nvSpPr>
        <p:spPr>
          <a:xfrm>
            <a:off x="1028700"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869FF93E-7A2D-18B8-93CE-119343A7AAF0}"/>
              </a:ext>
            </a:extLst>
          </p:cNvPr>
          <p:cNvSpPr/>
          <p:nvPr/>
        </p:nvSpPr>
        <p:spPr>
          <a:xfrm>
            <a:off x="6618924"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78520754-8910-3E3D-429D-58D915CFC93C}"/>
              </a:ext>
            </a:extLst>
          </p:cNvPr>
          <p:cNvSpPr/>
          <p:nvPr/>
        </p:nvSpPr>
        <p:spPr>
          <a:xfrm>
            <a:off x="12116482"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a:extLst>
              <a:ext uri="{FF2B5EF4-FFF2-40B4-BE49-F238E27FC236}">
                <a16:creationId xmlns:a16="http://schemas.microsoft.com/office/drawing/2014/main" id="{AF687E12-A93A-5A7D-A6BA-422371BE7425}"/>
              </a:ext>
            </a:extLst>
          </p:cNvPr>
          <p:cNvSpPr txBox="1"/>
          <p:nvPr/>
        </p:nvSpPr>
        <p:spPr>
          <a:xfrm>
            <a:off x="2574372" y="990600"/>
            <a:ext cx="13139257" cy="1619250"/>
          </a:xfrm>
          <a:prstGeom prst="rect">
            <a:avLst/>
          </a:prstGeom>
        </p:spPr>
        <p:txBody>
          <a:bodyPr lIns="0" tIns="0" rIns="0" bIns="0" rtlCol="0" anchor="t">
            <a:spAutoFit/>
          </a:bodyPr>
          <a:lstStyle/>
          <a:p>
            <a:pPr algn="ctr">
              <a:lnSpc>
                <a:spcPts val="12000"/>
              </a:lnSpc>
            </a:pPr>
            <a:r>
              <a:rPr lang="en-US" sz="12000" spc="96" dirty="0">
                <a:solidFill>
                  <a:srgbClr val="FFFFFF"/>
                </a:solidFill>
                <a:latin typeface="Cabin Sketch"/>
                <a:ea typeface="Cabin Sketch"/>
                <a:cs typeface="Cabin Sketch"/>
                <a:sym typeface="Cabin Sketch"/>
              </a:rPr>
              <a:t>Question 6</a:t>
            </a:r>
            <a:endParaRPr lang="en-US" dirty="0"/>
          </a:p>
        </p:txBody>
      </p:sp>
      <p:sp>
        <p:nvSpPr>
          <p:cNvPr id="7" name="TextBox 7">
            <a:extLst>
              <a:ext uri="{FF2B5EF4-FFF2-40B4-BE49-F238E27FC236}">
                <a16:creationId xmlns:a16="http://schemas.microsoft.com/office/drawing/2014/main" id="{40AB28D5-282E-3386-5429-1200C6BE1E4F}"/>
              </a:ext>
            </a:extLst>
          </p:cNvPr>
          <p:cNvSpPr txBox="1"/>
          <p:nvPr/>
        </p:nvSpPr>
        <p:spPr>
          <a:xfrm>
            <a:off x="1966687" y="4985891"/>
            <a:ext cx="3266843" cy="3193182"/>
          </a:xfrm>
          <a:prstGeom prst="rect">
            <a:avLst/>
          </a:prstGeom>
        </p:spPr>
        <p:txBody>
          <a:bodyPr lIns="0" tIns="0" rIns="0" bIns="0" rtlCol="0" anchor="t">
            <a:spAutoFit/>
          </a:bodyPr>
          <a:lstStyle/>
          <a:p>
            <a:pPr algn="ctr">
              <a:lnSpc>
                <a:spcPts val="8400"/>
              </a:lnSpc>
            </a:pPr>
            <a:r>
              <a:rPr lang="en-US" sz="6000" dirty="0">
                <a:solidFill>
                  <a:srgbClr val="FCC4E2"/>
                </a:solidFill>
                <a:latin typeface="Cabin Sketch"/>
                <a:ea typeface="Cabin Sketch"/>
                <a:cs typeface="Cabin Sketch"/>
                <a:sym typeface="Cabin Sketch"/>
              </a:rPr>
              <a:t>Creates a backup file</a:t>
            </a:r>
          </a:p>
        </p:txBody>
      </p:sp>
      <p:sp>
        <p:nvSpPr>
          <p:cNvPr id="8" name="TextBox 8">
            <a:extLst>
              <a:ext uri="{FF2B5EF4-FFF2-40B4-BE49-F238E27FC236}">
                <a16:creationId xmlns:a16="http://schemas.microsoft.com/office/drawing/2014/main" id="{82827DDB-6199-DBCA-EC53-8824C99FF01B}"/>
              </a:ext>
            </a:extLst>
          </p:cNvPr>
          <p:cNvSpPr txBox="1"/>
          <p:nvPr/>
        </p:nvSpPr>
        <p:spPr>
          <a:xfrm>
            <a:off x="6934200" y="5524500"/>
            <a:ext cx="4419599" cy="2115964"/>
          </a:xfrm>
          <a:prstGeom prst="rect">
            <a:avLst/>
          </a:prstGeom>
        </p:spPr>
        <p:txBody>
          <a:bodyPr wrap="square" lIns="0" tIns="0" rIns="0" bIns="0" rtlCol="0" anchor="t">
            <a:spAutoFit/>
          </a:bodyPr>
          <a:lstStyle/>
          <a:p>
            <a:pPr algn="ctr">
              <a:lnSpc>
                <a:spcPts val="8400"/>
              </a:lnSpc>
            </a:pPr>
            <a:r>
              <a:rPr lang="en-US" sz="6000" dirty="0">
                <a:solidFill>
                  <a:srgbClr val="FC8183"/>
                </a:solidFill>
                <a:latin typeface="Cabin Sketch"/>
                <a:ea typeface="Cabin Sketch"/>
                <a:cs typeface="Cabin Sketch"/>
                <a:sym typeface="Cabin Sketch"/>
              </a:rPr>
              <a:t>Covers a vulnerability</a:t>
            </a:r>
          </a:p>
        </p:txBody>
      </p:sp>
      <p:sp>
        <p:nvSpPr>
          <p:cNvPr id="9" name="TextBox 9">
            <a:extLst>
              <a:ext uri="{FF2B5EF4-FFF2-40B4-BE49-F238E27FC236}">
                <a16:creationId xmlns:a16="http://schemas.microsoft.com/office/drawing/2014/main" id="{69190FEF-2B3A-98CF-3E7A-CF515C4BDF8B}"/>
              </a:ext>
            </a:extLst>
          </p:cNvPr>
          <p:cNvSpPr txBox="1"/>
          <p:nvPr/>
        </p:nvSpPr>
        <p:spPr>
          <a:xfrm>
            <a:off x="12496800" y="4986827"/>
            <a:ext cx="4267200" cy="3193182"/>
          </a:xfrm>
          <a:prstGeom prst="rect">
            <a:avLst/>
          </a:prstGeom>
        </p:spPr>
        <p:txBody>
          <a:bodyPr wrap="square" lIns="0" tIns="0" rIns="0" bIns="0" rtlCol="0" anchor="t">
            <a:spAutoFit/>
          </a:bodyPr>
          <a:lstStyle/>
          <a:p>
            <a:pPr algn="ctr">
              <a:lnSpc>
                <a:spcPts val="8400"/>
              </a:lnSpc>
            </a:pPr>
            <a:r>
              <a:rPr lang="en-US" sz="6000" dirty="0">
                <a:solidFill>
                  <a:srgbClr val="AAEBD7"/>
                </a:solidFill>
                <a:latin typeface="Cabin Sketch"/>
                <a:ea typeface="Cabin Sketch"/>
                <a:cs typeface="Cabin Sketch"/>
                <a:sym typeface="Cabin Sketch"/>
              </a:rPr>
              <a:t>Deletes unnecessary files</a:t>
            </a:r>
          </a:p>
        </p:txBody>
      </p:sp>
      <p:sp>
        <p:nvSpPr>
          <p:cNvPr id="19" name="TextBox 19">
            <a:extLst>
              <a:ext uri="{FF2B5EF4-FFF2-40B4-BE49-F238E27FC236}">
                <a16:creationId xmlns:a16="http://schemas.microsoft.com/office/drawing/2014/main" id="{EC2A15BE-6FB2-1A0E-68F9-AC4904F0BCB6}"/>
              </a:ext>
            </a:extLst>
          </p:cNvPr>
          <p:cNvSpPr txBox="1"/>
          <p:nvPr/>
        </p:nvSpPr>
        <p:spPr>
          <a:xfrm>
            <a:off x="2822966" y="2853241"/>
            <a:ext cx="12642068" cy="615168"/>
          </a:xfrm>
          <a:prstGeom prst="rect">
            <a:avLst/>
          </a:prstGeom>
        </p:spPr>
        <p:txBody>
          <a:bodyPr lIns="0" tIns="0" rIns="0" bIns="0" rtlCol="0" anchor="t">
            <a:spAutoFit/>
          </a:bodyPr>
          <a:lstStyle/>
          <a:p>
            <a:pPr algn="ctr">
              <a:lnSpc>
                <a:spcPts val="4619"/>
              </a:lnSpc>
            </a:pPr>
            <a:r>
              <a:rPr lang="en-US" sz="4800" dirty="0">
                <a:solidFill>
                  <a:srgbClr val="FFFFFF"/>
                </a:solidFill>
                <a:latin typeface="Caveat Brush"/>
                <a:sym typeface="Caveat Brush"/>
              </a:rPr>
              <a:t>What does a patch do?</a:t>
            </a:r>
            <a:endParaRPr lang="en-US" dirty="0"/>
          </a:p>
        </p:txBody>
      </p:sp>
    </p:spTree>
    <p:extLst>
      <p:ext uri="{BB962C8B-B14F-4D97-AF65-F5344CB8AC3E}">
        <p14:creationId xmlns:p14="http://schemas.microsoft.com/office/powerpoint/2010/main" val="1006572637"/>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1572220" y="1028700"/>
            <a:ext cx="15143560" cy="3166381"/>
          </a:xfrm>
          <a:custGeom>
            <a:avLst/>
            <a:gdLst/>
            <a:ahLst/>
            <a:cxnLst/>
            <a:rect l="l" t="t" r="r" b="b"/>
            <a:pathLst>
              <a:path w="15143560" h="3166381">
                <a:moveTo>
                  <a:pt x="0" y="0"/>
                </a:moveTo>
                <a:lnTo>
                  <a:pt x="15143560" y="0"/>
                </a:lnTo>
                <a:lnTo>
                  <a:pt x="15143560" y="3166381"/>
                </a:lnTo>
                <a:lnTo>
                  <a:pt x="0" y="31663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2574372" y="1939290"/>
            <a:ext cx="13139257" cy="1339849"/>
          </a:xfrm>
          <a:prstGeom prst="rect">
            <a:avLst/>
          </a:prstGeom>
        </p:spPr>
        <p:txBody>
          <a:bodyPr lIns="0" tIns="0" rIns="0" bIns="0" rtlCol="0" anchor="t">
            <a:spAutoFit/>
          </a:bodyPr>
          <a:lstStyle/>
          <a:p>
            <a:pPr algn="ctr">
              <a:lnSpc>
                <a:spcPts val="9999"/>
              </a:lnSpc>
            </a:pPr>
            <a:r>
              <a:rPr lang="en-US" sz="9999" spc="79" dirty="0">
                <a:solidFill>
                  <a:srgbClr val="FFFFFF"/>
                </a:solidFill>
                <a:latin typeface="Cabin Sketch"/>
                <a:ea typeface="Cabin Sketch"/>
                <a:cs typeface="Cabin Sketch"/>
                <a:sym typeface="Cabin Sketch"/>
              </a:rPr>
              <a:t>TABLE OF CONTENTS</a:t>
            </a:r>
          </a:p>
        </p:txBody>
      </p:sp>
      <p:sp>
        <p:nvSpPr>
          <p:cNvPr id="5" name="TextBox 5"/>
          <p:cNvSpPr txBox="1"/>
          <p:nvPr/>
        </p:nvSpPr>
        <p:spPr>
          <a:xfrm>
            <a:off x="1889667" y="5019675"/>
            <a:ext cx="798952" cy="1038225"/>
          </a:xfrm>
          <a:prstGeom prst="rect">
            <a:avLst/>
          </a:prstGeom>
        </p:spPr>
        <p:txBody>
          <a:bodyPr lIns="0" tIns="0" rIns="0" bIns="0" rtlCol="0" anchor="t">
            <a:spAutoFit/>
          </a:bodyPr>
          <a:lstStyle/>
          <a:p>
            <a:pPr algn="just">
              <a:lnSpc>
                <a:spcPts val="8400"/>
              </a:lnSpc>
            </a:pPr>
            <a:r>
              <a:rPr lang="en-US" sz="6000" dirty="0">
                <a:solidFill>
                  <a:srgbClr val="AAEBD7"/>
                </a:solidFill>
                <a:latin typeface="Caveat Brush"/>
                <a:ea typeface="Caveat Brush"/>
                <a:cs typeface="Caveat Brush"/>
                <a:sym typeface="Caveat Brush"/>
              </a:rPr>
              <a:t>01</a:t>
            </a:r>
          </a:p>
        </p:txBody>
      </p:sp>
      <p:sp>
        <p:nvSpPr>
          <p:cNvPr id="6" name="TextBox 6"/>
          <p:cNvSpPr txBox="1"/>
          <p:nvPr/>
        </p:nvSpPr>
        <p:spPr>
          <a:xfrm>
            <a:off x="1889667" y="6400576"/>
            <a:ext cx="798952" cy="1038225"/>
          </a:xfrm>
          <a:prstGeom prst="rect">
            <a:avLst/>
          </a:prstGeom>
        </p:spPr>
        <p:txBody>
          <a:bodyPr lIns="0" tIns="0" rIns="0" bIns="0" rtlCol="0" anchor="t">
            <a:spAutoFit/>
          </a:bodyPr>
          <a:lstStyle/>
          <a:p>
            <a:pPr algn="just">
              <a:lnSpc>
                <a:spcPts val="8400"/>
              </a:lnSpc>
            </a:pPr>
            <a:r>
              <a:rPr lang="en-US" sz="6000">
                <a:solidFill>
                  <a:srgbClr val="AAEBD7"/>
                </a:solidFill>
                <a:latin typeface="Caveat Brush"/>
                <a:ea typeface="Caveat Brush"/>
                <a:cs typeface="Caveat Brush"/>
                <a:sym typeface="Caveat Brush"/>
              </a:rPr>
              <a:t>02</a:t>
            </a:r>
          </a:p>
        </p:txBody>
      </p:sp>
      <p:sp>
        <p:nvSpPr>
          <p:cNvPr id="7" name="TextBox 7"/>
          <p:cNvSpPr txBox="1"/>
          <p:nvPr/>
        </p:nvSpPr>
        <p:spPr>
          <a:xfrm>
            <a:off x="1889667" y="7781477"/>
            <a:ext cx="798952" cy="1038225"/>
          </a:xfrm>
          <a:prstGeom prst="rect">
            <a:avLst/>
          </a:prstGeom>
        </p:spPr>
        <p:txBody>
          <a:bodyPr lIns="0" tIns="0" rIns="0" bIns="0" rtlCol="0" anchor="t">
            <a:spAutoFit/>
          </a:bodyPr>
          <a:lstStyle/>
          <a:p>
            <a:pPr algn="just">
              <a:lnSpc>
                <a:spcPts val="8400"/>
              </a:lnSpc>
            </a:pPr>
            <a:r>
              <a:rPr lang="en-US" sz="6000">
                <a:solidFill>
                  <a:srgbClr val="AAEBD7"/>
                </a:solidFill>
                <a:latin typeface="Caveat Brush"/>
                <a:ea typeface="Caveat Brush"/>
                <a:cs typeface="Caveat Brush"/>
                <a:sym typeface="Caveat Brush"/>
              </a:rPr>
              <a:t>03</a:t>
            </a:r>
          </a:p>
        </p:txBody>
      </p:sp>
      <p:sp>
        <p:nvSpPr>
          <p:cNvPr id="8" name="TextBox 8"/>
          <p:cNvSpPr txBox="1"/>
          <p:nvPr/>
        </p:nvSpPr>
        <p:spPr>
          <a:xfrm>
            <a:off x="2891819" y="5019675"/>
            <a:ext cx="5331059" cy="1038225"/>
          </a:xfrm>
          <a:prstGeom prst="rect">
            <a:avLst/>
          </a:prstGeom>
        </p:spPr>
        <p:txBody>
          <a:bodyPr lIns="0" tIns="0" rIns="0" bIns="0" rtlCol="0" anchor="t">
            <a:spAutoFit/>
          </a:bodyPr>
          <a:lstStyle/>
          <a:p>
            <a:pPr algn="just">
              <a:lnSpc>
                <a:spcPts val="8400"/>
              </a:lnSpc>
            </a:pPr>
            <a:r>
              <a:rPr lang="en-US" sz="6000" dirty="0">
                <a:solidFill>
                  <a:srgbClr val="F0F0F0"/>
                </a:solidFill>
                <a:latin typeface="Caveat Brush"/>
                <a:ea typeface="Caveat Brush"/>
                <a:cs typeface="Caveat Brush"/>
                <a:sym typeface="Caveat Brush"/>
              </a:rPr>
              <a:t>Navigation</a:t>
            </a:r>
          </a:p>
        </p:txBody>
      </p:sp>
      <p:sp>
        <p:nvSpPr>
          <p:cNvPr id="9" name="TextBox 9"/>
          <p:cNvSpPr txBox="1"/>
          <p:nvPr/>
        </p:nvSpPr>
        <p:spPr>
          <a:xfrm>
            <a:off x="10065122" y="5019675"/>
            <a:ext cx="798952" cy="1038225"/>
          </a:xfrm>
          <a:prstGeom prst="rect">
            <a:avLst/>
          </a:prstGeom>
        </p:spPr>
        <p:txBody>
          <a:bodyPr lIns="0" tIns="0" rIns="0" bIns="0" rtlCol="0" anchor="t">
            <a:spAutoFit/>
          </a:bodyPr>
          <a:lstStyle/>
          <a:p>
            <a:pPr algn="just">
              <a:lnSpc>
                <a:spcPts val="8400"/>
              </a:lnSpc>
            </a:pPr>
            <a:r>
              <a:rPr lang="en-US" sz="6000">
                <a:solidFill>
                  <a:srgbClr val="AAEBD7"/>
                </a:solidFill>
                <a:latin typeface="Caveat Brush"/>
                <a:ea typeface="Caveat Brush"/>
                <a:cs typeface="Caveat Brush"/>
                <a:sym typeface="Caveat Brush"/>
              </a:rPr>
              <a:t>04</a:t>
            </a:r>
          </a:p>
        </p:txBody>
      </p:sp>
      <p:sp>
        <p:nvSpPr>
          <p:cNvPr id="10" name="TextBox 10"/>
          <p:cNvSpPr txBox="1"/>
          <p:nvPr/>
        </p:nvSpPr>
        <p:spPr>
          <a:xfrm>
            <a:off x="10065122" y="6400576"/>
            <a:ext cx="798952" cy="1038225"/>
          </a:xfrm>
          <a:prstGeom prst="rect">
            <a:avLst/>
          </a:prstGeom>
        </p:spPr>
        <p:txBody>
          <a:bodyPr lIns="0" tIns="0" rIns="0" bIns="0" rtlCol="0" anchor="t">
            <a:spAutoFit/>
          </a:bodyPr>
          <a:lstStyle/>
          <a:p>
            <a:pPr algn="just">
              <a:lnSpc>
                <a:spcPts val="8400"/>
              </a:lnSpc>
            </a:pPr>
            <a:r>
              <a:rPr lang="en-US" sz="6000" dirty="0">
                <a:solidFill>
                  <a:srgbClr val="AAEBD7"/>
                </a:solidFill>
                <a:latin typeface="Caveat Brush"/>
                <a:ea typeface="Caveat Brush"/>
                <a:cs typeface="Caveat Brush"/>
                <a:sym typeface="Caveat Brush"/>
              </a:rPr>
              <a:t>05</a:t>
            </a:r>
          </a:p>
        </p:txBody>
      </p:sp>
      <p:sp>
        <p:nvSpPr>
          <p:cNvPr id="12" name="TextBox 12"/>
          <p:cNvSpPr txBox="1"/>
          <p:nvPr/>
        </p:nvSpPr>
        <p:spPr>
          <a:xfrm>
            <a:off x="2891819" y="6400576"/>
            <a:ext cx="5331059" cy="1038225"/>
          </a:xfrm>
          <a:prstGeom prst="rect">
            <a:avLst/>
          </a:prstGeom>
        </p:spPr>
        <p:txBody>
          <a:bodyPr lIns="0" tIns="0" rIns="0" bIns="0" rtlCol="0" anchor="t">
            <a:spAutoFit/>
          </a:bodyPr>
          <a:lstStyle/>
          <a:p>
            <a:pPr algn="just">
              <a:lnSpc>
                <a:spcPts val="8400"/>
              </a:lnSpc>
            </a:pPr>
            <a:r>
              <a:rPr lang="en-US" sz="6000" dirty="0">
                <a:solidFill>
                  <a:srgbClr val="F0F0F0"/>
                </a:solidFill>
                <a:latin typeface="Caveat Brush"/>
                <a:ea typeface="Caveat Brush"/>
                <a:cs typeface="Caveat Brush"/>
                <a:sym typeface="Caveat Brush"/>
              </a:rPr>
              <a:t>System Updates</a:t>
            </a:r>
          </a:p>
        </p:txBody>
      </p:sp>
      <p:sp>
        <p:nvSpPr>
          <p:cNvPr id="13" name="TextBox 13"/>
          <p:cNvSpPr txBox="1"/>
          <p:nvPr/>
        </p:nvSpPr>
        <p:spPr>
          <a:xfrm>
            <a:off x="2891819" y="7781477"/>
            <a:ext cx="5331059" cy="1038225"/>
          </a:xfrm>
          <a:prstGeom prst="rect">
            <a:avLst/>
          </a:prstGeom>
        </p:spPr>
        <p:txBody>
          <a:bodyPr lIns="0" tIns="0" rIns="0" bIns="0" rtlCol="0" anchor="t">
            <a:spAutoFit/>
          </a:bodyPr>
          <a:lstStyle/>
          <a:p>
            <a:pPr algn="just">
              <a:lnSpc>
                <a:spcPts val="8400"/>
              </a:lnSpc>
            </a:pPr>
            <a:r>
              <a:rPr lang="en-US" sz="6000" dirty="0">
                <a:solidFill>
                  <a:srgbClr val="F0F0F0"/>
                </a:solidFill>
                <a:latin typeface="Caveat Brush"/>
                <a:ea typeface="Caveat Brush"/>
                <a:cs typeface="Caveat Brush"/>
                <a:sym typeface="Caveat Brush"/>
              </a:rPr>
              <a:t>Quiz</a:t>
            </a:r>
          </a:p>
        </p:txBody>
      </p:sp>
      <p:sp>
        <p:nvSpPr>
          <p:cNvPr id="14" name="TextBox 14"/>
          <p:cNvSpPr txBox="1"/>
          <p:nvPr/>
        </p:nvSpPr>
        <p:spPr>
          <a:xfrm>
            <a:off x="11067274" y="5019675"/>
            <a:ext cx="5648506" cy="1038225"/>
          </a:xfrm>
          <a:prstGeom prst="rect">
            <a:avLst/>
          </a:prstGeom>
        </p:spPr>
        <p:txBody>
          <a:bodyPr lIns="0" tIns="0" rIns="0" bIns="0" rtlCol="0" anchor="t">
            <a:spAutoFit/>
          </a:bodyPr>
          <a:lstStyle/>
          <a:p>
            <a:pPr algn="just">
              <a:lnSpc>
                <a:spcPts val="8400"/>
              </a:lnSpc>
            </a:pPr>
            <a:r>
              <a:rPr lang="en-US" sz="6000" dirty="0">
                <a:solidFill>
                  <a:srgbClr val="F0F0F0"/>
                </a:solidFill>
                <a:latin typeface="Caveat Brush"/>
                <a:ea typeface="Caveat Brush"/>
                <a:cs typeface="Caveat Brush"/>
                <a:sym typeface="Caveat Brush"/>
              </a:rPr>
              <a:t>More Resources</a:t>
            </a:r>
          </a:p>
        </p:txBody>
      </p:sp>
      <p:sp>
        <p:nvSpPr>
          <p:cNvPr id="15" name="TextBox 15"/>
          <p:cNvSpPr txBox="1"/>
          <p:nvPr/>
        </p:nvSpPr>
        <p:spPr>
          <a:xfrm>
            <a:off x="11067274" y="6400576"/>
            <a:ext cx="5331059" cy="1038225"/>
          </a:xfrm>
          <a:prstGeom prst="rect">
            <a:avLst/>
          </a:prstGeom>
        </p:spPr>
        <p:txBody>
          <a:bodyPr lIns="0" tIns="0" rIns="0" bIns="0" rtlCol="0" anchor="t">
            <a:spAutoFit/>
          </a:bodyPr>
          <a:lstStyle/>
          <a:p>
            <a:pPr algn="just">
              <a:lnSpc>
                <a:spcPts val="8400"/>
              </a:lnSpc>
            </a:pPr>
            <a:r>
              <a:rPr lang="en-US" sz="6000" dirty="0">
                <a:solidFill>
                  <a:srgbClr val="F0F0F0"/>
                </a:solidFill>
                <a:latin typeface="Caveat Brush"/>
                <a:ea typeface="Caveat Brush"/>
                <a:cs typeface="Caveat Brush"/>
                <a:sym typeface="Caveat Brush"/>
              </a:rPr>
              <a:t>Bonus Topic!</a:t>
            </a: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02F79-B2B3-E051-2A99-A954561B703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6DEA068-9CFB-8DFC-8E36-9FD7C11B6FA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3" name="TextBox 3">
            <a:extLst>
              <a:ext uri="{FF2B5EF4-FFF2-40B4-BE49-F238E27FC236}">
                <a16:creationId xmlns:a16="http://schemas.microsoft.com/office/drawing/2014/main" id="{9531FA13-0669-5281-8B61-817164D779EB}"/>
              </a:ext>
            </a:extLst>
          </p:cNvPr>
          <p:cNvSpPr txBox="1"/>
          <p:nvPr/>
        </p:nvSpPr>
        <p:spPr>
          <a:xfrm>
            <a:off x="2773207" y="1189394"/>
            <a:ext cx="13139257" cy="1619250"/>
          </a:xfrm>
          <a:prstGeom prst="rect">
            <a:avLst/>
          </a:prstGeom>
        </p:spPr>
        <p:txBody>
          <a:bodyPr lIns="0" tIns="0" rIns="0" bIns="0" rtlCol="0" anchor="t">
            <a:spAutoFit/>
          </a:bodyPr>
          <a:lstStyle/>
          <a:p>
            <a:pPr algn="ctr">
              <a:lnSpc>
                <a:spcPts val="12000"/>
              </a:lnSpc>
            </a:pPr>
            <a:r>
              <a:rPr lang="en-US" sz="12000" spc="96" dirty="0">
                <a:solidFill>
                  <a:srgbClr val="FFFFFF"/>
                </a:solidFill>
                <a:latin typeface="Cabin Sketch"/>
                <a:sym typeface="Cabin Sketch"/>
              </a:rPr>
              <a:t>Quiz Answers</a:t>
            </a:r>
            <a:endParaRPr lang="en-US" dirty="0"/>
          </a:p>
        </p:txBody>
      </p:sp>
      <p:sp>
        <p:nvSpPr>
          <p:cNvPr id="4" name="TextBox 4">
            <a:extLst>
              <a:ext uri="{FF2B5EF4-FFF2-40B4-BE49-F238E27FC236}">
                <a16:creationId xmlns:a16="http://schemas.microsoft.com/office/drawing/2014/main" id="{352E841F-DB0F-343D-0CAA-C7F9F3445046}"/>
              </a:ext>
            </a:extLst>
          </p:cNvPr>
          <p:cNvSpPr txBox="1"/>
          <p:nvPr/>
        </p:nvSpPr>
        <p:spPr>
          <a:xfrm>
            <a:off x="1028700" y="3711675"/>
            <a:ext cx="6730442" cy="1387474"/>
          </a:xfrm>
          <a:prstGeom prst="rect">
            <a:avLst/>
          </a:prstGeom>
        </p:spPr>
        <p:txBody>
          <a:bodyPr lIns="0" tIns="0" rIns="0" bIns="0" rtlCol="0" anchor="t">
            <a:spAutoFit/>
          </a:bodyPr>
          <a:lstStyle/>
          <a:p>
            <a:pPr algn="l">
              <a:lnSpc>
                <a:spcPts val="11200"/>
              </a:lnSpc>
            </a:pPr>
            <a:r>
              <a:rPr lang="en-US" sz="8000" dirty="0">
                <a:solidFill>
                  <a:srgbClr val="C1FF72"/>
                </a:solidFill>
                <a:latin typeface="Cabin Sketch"/>
                <a:ea typeface="Cabin Sketch"/>
                <a:cs typeface="Cabin Sketch"/>
                <a:sym typeface="Cabin Sketch"/>
              </a:rPr>
              <a:t>Question 1</a:t>
            </a:r>
          </a:p>
        </p:txBody>
      </p:sp>
      <p:sp>
        <p:nvSpPr>
          <p:cNvPr id="5" name="TextBox 5">
            <a:extLst>
              <a:ext uri="{FF2B5EF4-FFF2-40B4-BE49-F238E27FC236}">
                <a16:creationId xmlns:a16="http://schemas.microsoft.com/office/drawing/2014/main" id="{7A06D846-2D22-1969-30EC-B4C5F7D198F4}"/>
              </a:ext>
            </a:extLst>
          </p:cNvPr>
          <p:cNvSpPr txBox="1"/>
          <p:nvPr/>
        </p:nvSpPr>
        <p:spPr>
          <a:xfrm>
            <a:off x="9144000" y="3854550"/>
            <a:ext cx="8115300" cy="1164229"/>
          </a:xfrm>
          <a:prstGeom prst="rect">
            <a:avLst/>
          </a:prstGeom>
        </p:spPr>
        <p:txBody>
          <a:bodyPr lIns="0" tIns="0" rIns="0" bIns="0" rtlCol="0" anchor="t">
            <a:spAutoFit/>
          </a:bodyPr>
          <a:lstStyle/>
          <a:p>
            <a:pPr algn="just">
              <a:lnSpc>
                <a:spcPts val="4619"/>
              </a:lnSpc>
            </a:pPr>
            <a:r>
              <a:rPr lang="en-US" sz="3600" dirty="0">
                <a:solidFill>
                  <a:srgbClr val="F0F0F0"/>
                </a:solidFill>
                <a:latin typeface="Caveat Brush"/>
                <a:ea typeface="Caveat Brush"/>
                <a:cs typeface="Caveat Brush"/>
                <a:sym typeface="Caveat Brush"/>
              </a:rPr>
              <a:t>The path separator </a:t>
            </a:r>
            <a:r>
              <a:rPr lang="en-US" sz="3600" u="sng" dirty="0">
                <a:solidFill>
                  <a:srgbClr val="F0F0F0"/>
                </a:solidFill>
                <a:latin typeface="Caveat Brush"/>
                <a:ea typeface="Caveat Brush"/>
                <a:cs typeface="Caveat Brush"/>
                <a:sym typeface="Caveat Brush"/>
              </a:rPr>
              <a:t>separates files and folders within the file path</a:t>
            </a:r>
            <a:r>
              <a:rPr lang="en-US" sz="3600" dirty="0">
                <a:solidFill>
                  <a:srgbClr val="F0F0F0"/>
                </a:solidFill>
                <a:latin typeface="Caveat Brush"/>
                <a:ea typeface="Caveat Brush"/>
                <a:cs typeface="Caveat Brush"/>
                <a:sym typeface="Caveat Brush"/>
              </a:rPr>
              <a:t>. </a:t>
            </a:r>
          </a:p>
        </p:txBody>
      </p:sp>
      <p:sp>
        <p:nvSpPr>
          <p:cNvPr id="6" name="TextBox 6">
            <a:extLst>
              <a:ext uri="{FF2B5EF4-FFF2-40B4-BE49-F238E27FC236}">
                <a16:creationId xmlns:a16="http://schemas.microsoft.com/office/drawing/2014/main" id="{447A0620-2E1A-BA53-1313-22BC1557B827}"/>
              </a:ext>
            </a:extLst>
          </p:cNvPr>
          <p:cNvSpPr txBox="1"/>
          <p:nvPr/>
        </p:nvSpPr>
        <p:spPr>
          <a:xfrm>
            <a:off x="1028700" y="5584925"/>
            <a:ext cx="6730442" cy="1387474"/>
          </a:xfrm>
          <a:prstGeom prst="rect">
            <a:avLst/>
          </a:prstGeom>
        </p:spPr>
        <p:txBody>
          <a:bodyPr lIns="0" tIns="0" rIns="0" bIns="0" rtlCol="0" anchor="t">
            <a:spAutoFit/>
          </a:bodyPr>
          <a:lstStyle/>
          <a:p>
            <a:pPr algn="l">
              <a:lnSpc>
                <a:spcPts val="11200"/>
              </a:lnSpc>
            </a:pPr>
            <a:r>
              <a:rPr lang="en-US" sz="8000" dirty="0">
                <a:solidFill>
                  <a:srgbClr val="FCC4E2"/>
                </a:solidFill>
                <a:latin typeface="Cabin Sketch"/>
                <a:ea typeface="Cabin Sketch"/>
                <a:cs typeface="Cabin Sketch"/>
                <a:sym typeface="Cabin Sketch"/>
              </a:rPr>
              <a:t>Question 2</a:t>
            </a:r>
          </a:p>
        </p:txBody>
      </p:sp>
      <p:sp>
        <p:nvSpPr>
          <p:cNvPr id="7" name="TextBox 7">
            <a:extLst>
              <a:ext uri="{FF2B5EF4-FFF2-40B4-BE49-F238E27FC236}">
                <a16:creationId xmlns:a16="http://schemas.microsoft.com/office/drawing/2014/main" id="{EABDFC29-E9FD-7D48-BA14-B212B12FA6A0}"/>
              </a:ext>
            </a:extLst>
          </p:cNvPr>
          <p:cNvSpPr txBox="1"/>
          <p:nvPr/>
        </p:nvSpPr>
        <p:spPr>
          <a:xfrm>
            <a:off x="9144000" y="5991500"/>
            <a:ext cx="8115300" cy="574324"/>
          </a:xfrm>
          <a:prstGeom prst="rect">
            <a:avLst/>
          </a:prstGeom>
        </p:spPr>
        <p:txBody>
          <a:bodyPr lIns="0" tIns="0" rIns="0" bIns="0" rtlCol="0" anchor="t">
            <a:spAutoFit/>
          </a:bodyPr>
          <a:lstStyle/>
          <a:p>
            <a:pPr algn="just">
              <a:lnSpc>
                <a:spcPts val="4619"/>
              </a:lnSpc>
            </a:pPr>
            <a:r>
              <a:rPr lang="en-US" sz="3600" dirty="0">
                <a:solidFill>
                  <a:srgbClr val="F0F0F0"/>
                </a:solidFill>
                <a:latin typeface="Caveat Brush"/>
                <a:ea typeface="Caveat Brush"/>
                <a:cs typeface="Caveat Brush"/>
                <a:sym typeface="Caveat Brush"/>
              </a:rPr>
              <a:t>File extensions </a:t>
            </a:r>
            <a:r>
              <a:rPr lang="en-US" sz="3600" u="sng" dirty="0">
                <a:solidFill>
                  <a:srgbClr val="F0F0F0"/>
                </a:solidFill>
                <a:latin typeface="Caveat Brush"/>
                <a:ea typeface="Caveat Brush"/>
                <a:cs typeface="Caveat Brush"/>
                <a:sym typeface="Caveat Brush"/>
              </a:rPr>
              <a:t>indicate the file type</a:t>
            </a:r>
            <a:r>
              <a:rPr lang="en-US" sz="3600" dirty="0">
                <a:solidFill>
                  <a:srgbClr val="F0F0F0"/>
                </a:solidFill>
                <a:latin typeface="Caveat Brush"/>
                <a:ea typeface="Caveat Brush"/>
                <a:cs typeface="Caveat Brush"/>
                <a:sym typeface="Caveat Brush"/>
              </a:rPr>
              <a:t>.</a:t>
            </a:r>
          </a:p>
        </p:txBody>
      </p:sp>
      <p:sp>
        <p:nvSpPr>
          <p:cNvPr id="8" name="TextBox 8">
            <a:extLst>
              <a:ext uri="{FF2B5EF4-FFF2-40B4-BE49-F238E27FC236}">
                <a16:creationId xmlns:a16="http://schemas.microsoft.com/office/drawing/2014/main" id="{848697F2-FBE1-5154-B47F-0F25EBBF56C0}"/>
              </a:ext>
            </a:extLst>
          </p:cNvPr>
          <p:cNvSpPr txBox="1"/>
          <p:nvPr/>
        </p:nvSpPr>
        <p:spPr>
          <a:xfrm>
            <a:off x="1028700" y="7591524"/>
            <a:ext cx="6730442" cy="1387474"/>
          </a:xfrm>
          <a:prstGeom prst="rect">
            <a:avLst/>
          </a:prstGeom>
        </p:spPr>
        <p:txBody>
          <a:bodyPr lIns="0" tIns="0" rIns="0" bIns="0" rtlCol="0" anchor="t">
            <a:spAutoFit/>
          </a:bodyPr>
          <a:lstStyle/>
          <a:p>
            <a:pPr algn="l">
              <a:lnSpc>
                <a:spcPts val="11200"/>
              </a:lnSpc>
            </a:pPr>
            <a:r>
              <a:rPr lang="en-US" sz="8000" dirty="0">
                <a:solidFill>
                  <a:srgbClr val="AAEBD7"/>
                </a:solidFill>
                <a:latin typeface="Cabin Sketch"/>
                <a:ea typeface="Cabin Sketch"/>
                <a:cs typeface="Cabin Sketch"/>
                <a:sym typeface="Cabin Sketch"/>
              </a:rPr>
              <a:t>Question 3</a:t>
            </a:r>
          </a:p>
        </p:txBody>
      </p:sp>
      <p:sp>
        <p:nvSpPr>
          <p:cNvPr id="9" name="TextBox 9">
            <a:extLst>
              <a:ext uri="{FF2B5EF4-FFF2-40B4-BE49-F238E27FC236}">
                <a16:creationId xmlns:a16="http://schemas.microsoft.com/office/drawing/2014/main" id="{48DB9A6A-5727-9E41-A8E4-2E6950DD23A3}"/>
              </a:ext>
            </a:extLst>
          </p:cNvPr>
          <p:cNvSpPr txBox="1"/>
          <p:nvPr/>
        </p:nvSpPr>
        <p:spPr>
          <a:xfrm>
            <a:off x="9144000" y="7113241"/>
            <a:ext cx="8115300" cy="2344040"/>
          </a:xfrm>
          <a:prstGeom prst="rect">
            <a:avLst/>
          </a:prstGeom>
        </p:spPr>
        <p:txBody>
          <a:bodyPr lIns="0" tIns="0" rIns="0" bIns="0" rtlCol="0" anchor="t">
            <a:spAutoFit/>
          </a:bodyPr>
          <a:lstStyle/>
          <a:p>
            <a:pPr algn="just">
              <a:lnSpc>
                <a:spcPts val="4619"/>
              </a:lnSpc>
            </a:pPr>
            <a:r>
              <a:rPr lang="en-US" sz="3600" dirty="0">
                <a:solidFill>
                  <a:srgbClr val="F0F0F0"/>
                </a:solidFill>
                <a:latin typeface="Caveat Brush"/>
                <a:ea typeface="Caveat Brush"/>
                <a:cs typeface="Caveat Brush"/>
                <a:sym typeface="Caveat Brush"/>
              </a:rPr>
              <a:t>The Recycle Bin stores files for </a:t>
            </a:r>
            <a:r>
              <a:rPr lang="en-US" sz="3600" u="sng" dirty="0">
                <a:solidFill>
                  <a:srgbClr val="F0F0F0"/>
                </a:solidFill>
                <a:latin typeface="Caveat Brush"/>
                <a:ea typeface="Caveat Brush"/>
                <a:cs typeface="Caveat Brush"/>
                <a:sym typeface="Caveat Brush"/>
              </a:rPr>
              <a:t>30 days</a:t>
            </a:r>
            <a:r>
              <a:rPr lang="en-US" sz="3600" dirty="0">
                <a:solidFill>
                  <a:srgbClr val="F0F0F0"/>
                </a:solidFill>
                <a:latin typeface="Caveat Brush"/>
                <a:ea typeface="Caveat Brush"/>
                <a:cs typeface="Caveat Brush"/>
                <a:sym typeface="Caveat Brush"/>
              </a:rPr>
              <a:t> before automatically deleting them. You can restore items in the Recycle Bin by right-clicking on the item and hitting “Restore”.</a:t>
            </a:r>
          </a:p>
        </p:txBody>
      </p:sp>
      <p:sp>
        <p:nvSpPr>
          <p:cNvPr id="10" name="Freeform 10">
            <a:extLst>
              <a:ext uri="{FF2B5EF4-FFF2-40B4-BE49-F238E27FC236}">
                <a16:creationId xmlns:a16="http://schemas.microsoft.com/office/drawing/2014/main" id="{A327CD3D-A837-EE11-C3F8-0F51F84A707C}"/>
              </a:ext>
            </a:extLst>
          </p:cNvPr>
          <p:cNvSpPr/>
          <p:nvPr/>
        </p:nvSpPr>
        <p:spPr>
          <a:xfrm>
            <a:off x="14888586" y="329769"/>
            <a:ext cx="2047756" cy="2808644"/>
          </a:xfrm>
          <a:custGeom>
            <a:avLst/>
            <a:gdLst/>
            <a:ahLst/>
            <a:cxnLst/>
            <a:rect l="l" t="t" r="r" b="b"/>
            <a:pathLst>
              <a:path w="2047756" h="2808644">
                <a:moveTo>
                  <a:pt x="0" y="0"/>
                </a:moveTo>
                <a:lnTo>
                  <a:pt x="2047756" y="0"/>
                </a:lnTo>
                <a:lnTo>
                  <a:pt x="2047756" y="2808644"/>
                </a:lnTo>
                <a:lnTo>
                  <a:pt x="0" y="28086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a:extLst>
              <a:ext uri="{FF2B5EF4-FFF2-40B4-BE49-F238E27FC236}">
                <a16:creationId xmlns:a16="http://schemas.microsoft.com/office/drawing/2014/main" id="{F9BE0E65-6DED-E4F6-D576-6B805017F883}"/>
              </a:ext>
            </a:extLst>
          </p:cNvPr>
          <p:cNvSpPr/>
          <p:nvPr/>
        </p:nvSpPr>
        <p:spPr>
          <a:xfrm>
            <a:off x="1287715" y="718511"/>
            <a:ext cx="2227854" cy="2090132"/>
          </a:xfrm>
          <a:custGeom>
            <a:avLst/>
            <a:gdLst/>
            <a:ahLst/>
            <a:cxnLst/>
            <a:rect l="l" t="t" r="r" b="b"/>
            <a:pathLst>
              <a:path w="2227854" h="2090132">
                <a:moveTo>
                  <a:pt x="0" y="0"/>
                </a:moveTo>
                <a:lnTo>
                  <a:pt x="2227854" y="0"/>
                </a:lnTo>
                <a:lnTo>
                  <a:pt x="2227854" y="2090133"/>
                </a:lnTo>
                <a:lnTo>
                  <a:pt x="0" y="20901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extLst>
      <p:ext uri="{BB962C8B-B14F-4D97-AF65-F5344CB8AC3E}">
        <p14:creationId xmlns:p14="http://schemas.microsoft.com/office/powerpoint/2010/main" val="3040658764"/>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6750D-3112-C8E7-8228-229FF7F4991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AEB41DE-5B2A-3633-8D5A-9B07D3C500B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a:extLst>
              <a:ext uri="{FF2B5EF4-FFF2-40B4-BE49-F238E27FC236}">
                <a16:creationId xmlns:a16="http://schemas.microsoft.com/office/drawing/2014/main" id="{7A637304-348F-B3C6-16B2-B3C10C234232}"/>
              </a:ext>
            </a:extLst>
          </p:cNvPr>
          <p:cNvSpPr txBox="1"/>
          <p:nvPr/>
        </p:nvSpPr>
        <p:spPr>
          <a:xfrm>
            <a:off x="2773207" y="1189394"/>
            <a:ext cx="13139257" cy="1619250"/>
          </a:xfrm>
          <a:prstGeom prst="rect">
            <a:avLst/>
          </a:prstGeom>
        </p:spPr>
        <p:txBody>
          <a:bodyPr lIns="0" tIns="0" rIns="0" bIns="0" rtlCol="0" anchor="t">
            <a:spAutoFit/>
          </a:bodyPr>
          <a:lstStyle/>
          <a:p>
            <a:pPr algn="ctr">
              <a:lnSpc>
                <a:spcPts val="12000"/>
              </a:lnSpc>
            </a:pPr>
            <a:r>
              <a:rPr lang="en-US" sz="12000" spc="96" dirty="0">
                <a:solidFill>
                  <a:srgbClr val="FFFFFF"/>
                </a:solidFill>
                <a:latin typeface="Cabin Sketch"/>
                <a:sym typeface="Cabin Sketch"/>
              </a:rPr>
              <a:t>Quiz Answers</a:t>
            </a:r>
            <a:endParaRPr lang="en-US" dirty="0"/>
          </a:p>
        </p:txBody>
      </p:sp>
      <p:sp>
        <p:nvSpPr>
          <p:cNvPr id="4" name="TextBox 4">
            <a:extLst>
              <a:ext uri="{FF2B5EF4-FFF2-40B4-BE49-F238E27FC236}">
                <a16:creationId xmlns:a16="http://schemas.microsoft.com/office/drawing/2014/main" id="{4567C2EA-E634-B2F3-76D3-AC57A025180D}"/>
              </a:ext>
            </a:extLst>
          </p:cNvPr>
          <p:cNvSpPr txBox="1"/>
          <p:nvPr/>
        </p:nvSpPr>
        <p:spPr>
          <a:xfrm>
            <a:off x="1028700" y="3711675"/>
            <a:ext cx="6730442" cy="1387474"/>
          </a:xfrm>
          <a:prstGeom prst="rect">
            <a:avLst/>
          </a:prstGeom>
        </p:spPr>
        <p:txBody>
          <a:bodyPr lIns="0" tIns="0" rIns="0" bIns="0" rtlCol="0" anchor="t">
            <a:spAutoFit/>
          </a:bodyPr>
          <a:lstStyle/>
          <a:p>
            <a:pPr algn="l">
              <a:lnSpc>
                <a:spcPts val="11200"/>
              </a:lnSpc>
            </a:pPr>
            <a:r>
              <a:rPr lang="en-US" sz="8000" dirty="0">
                <a:solidFill>
                  <a:srgbClr val="C1FF72"/>
                </a:solidFill>
                <a:latin typeface="Cabin Sketch"/>
                <a:ea typeface="Cabin Sketch"/>
                <a:cs typeface="Cabin Sketch"/>
                <a:sym typeface="Cabin Sketch"/>
              </a:rPr>
              <a:t>Question 4</a:t>
            </a:r>
          </a:p>
        </p:txBody>
      </p:sp>
      <p:sp>
        <p:nvSpPr>
          <p:cNvPr id="5" name="TextBox 5">
            <a:extLst>
              <a:ext uri="{FF2B5EF4-FFF2-40B4-BE49-F238E27FC236}">
                <a16:creationId xmlns:a16="http://schemas.microsoft.com/office/drawing/2014/main" id="{26856362-9A17-DA7D-67C3-EE102460DD80}"/>
              </a:ext>
            </a:extLst>
          </p:cNvPr>
          <p:cNvSpPr txBox="1"/>
          <p:nvPr/>
        </p:nvSpPr>
        <p:spPr>
          <a:xfrm>
            <a:off x="9144000" y="3854550"/>
            <a:ext cx="8115300" cy="1164229"/>
          </a:xfrm>
          <a:prstGeom prst="rect">
            <a:avLst/>
          </a:prstGeom>
        </p:spPr>
        <p:txBody>
          <a:bodyPr lIns="0" tIns="0" rIns="0" bIns="0" rtlCol="0" anchor="t">
            <a:spAutoFit/>
          </a:bodyPr>
          <a:lstStyle/>
          <a:p>
            <a:pPr algn="just">
              <a:lnSpc>
                <a:spcPts val="4619"/>
              </a:lnSpc>
            </a:pPr>
            <a:r>
              <a:rPr lang="en-US" sz="3600" dirty="0">
                <a:solidFill>
                  <a:srgbClr val="F0F0F0"/>
                </a:solidFill>
                <a:latin typeface="Caveat Brush"/>
                <a:ea typeface="Caveat Brush"/>
                <a:cs typeface="Caveat Brush"/>
                <a:sym typeface="Caveat Brush"/>
              </a:rPr>
              <a:t>The </a:t>
            </a:r>
            <a:r>
              <a:rPr lang="en-US" sz="3600" u="sng" dirty="0">
                <a:solidFill>
                  <a:srgbClr val="F0F0F0"/>
                </a:solidFill>
                <a:latin typeface="Caveat Brush"/>
                <a:ea typeface="Caveat Brush"/>
                <a:cs typeface="Caveat Brush"/>
                <a:sym typeface="Caveat Brush"/>
              </a:rPr>
              <a:t>Start Menu</a:t>
            </a:r>
            <a:r>
              <a:rPr lang="en-US" sz="3600" dirty="0">
                <a:solidFill>
                  <a:srgbClr val="F0F0F0"/>
                </a:solidFill>
                <a:latin typeface="Caveat Brush"/>
                <a:ea typeface="Caveat Brush"/>
                <a:cs typeface="Caveat Brush"/>
                <a:sym typeface="Caveat Brush"/>
              </a:rPr>
              <a:t> provides quick access to applications, files, and settings. </a:t>
            </a:r>
          </a:p>
        </p:txBody>
      </p:sp>
      <p:sp>
        <p:nvSpPr>
          <p:cNvPr id="6" name="TextBox 6">
            <a:extLst>
              <a:ext uri="{FF2B5EF4-FFF2-40B4-BE49-F238E27FC236}">
                <a16:creationId xmlns:a16="http://schemas.microsoft.com/office/drawing/2014/main" id="{29EA8796-3F50-F30E-220F-181DC91EFA86}"/>
              </a:ext>
            </a:extLst>
          </p:cNvPr>
          <p:cNvSpPr txBox="1"/>
          <p:nvPr/>
        </p:nvSpPr>
        <p:spPr>
          <a:xfrm>
            <a:off x="1028700" y="5584925"/>
            <a:ext cx="6730442" cy="1387474"/>
          </a:xfrm>
          <a:prstGeom prst="rect">
            <a:avLst/>
          </a:prstGeom>
        </p:spPr>
        <p:txBody>
          <a:bodyPr lIns="0" tIns="0" rIns="0" bIns="0" rtlCol="0" anchor="t">
            <a:spAutoFit/>
          </a:bodyPr>
          <a:lstStyle/>
          <a:p>
            <a:pPr algn="l">
              <a:lnSpc>
                <a:spcPts val="11200"/>
              </a:lnSpc>
            </a:pPr>
            <a:r>
              <a:rPr lang="en-US" sz="8000" dirty="0">
                <a:solidFill>
                  <a:srgbClr val="FCC4E2"/>
                </a:solidFill>
                <a:latin typeface="Cabin Sketch"/>
                <a:ea typeface="Cabin Sketch"/>
                <a:cs typeface="Cabin Sketch"/>
                <a:sym typeface="Cabin Sketch"/>
              </a:rPr>
              <a:t>Question 5</a:t>
            </a:r>
          </a:p>
        </p:txBody>
      </p:sp>
      <p:sp>
        <p:nvSpPr>
          <p:cNvPr id="7" name="TextBox 7">
            <a:extLst>
              <a:ext uri="{FF2B5EF4-FFF2-40B4-BE49-F238E27FC236}">
                <a16:creationId xmlns:a16="http://schemas.microsoft.com/office/drawing/2014/main" id="{35EAD41E-17BB-E082-BACA-F4082AB50EA4}"/>
              </a:ext>
            </a:extLst>
          </p:cNvPr>
          <p:cNvSpPr txBox="1"/>
          <p:nvPr/>
        </p:nvSpPr>
        <p:spPr>
          <a:xfrm>
            <a:off x="9144000" y="5727800"/>
            <a:ext cx="8115300" cy="1164229"/>
          </a:xfrm>
          <a:prstGeom prst="rect">
            <a:avLst/>
          </a:prstGeom>
        </p:spPr>
        <p:txBody>
          <a:bodyPr lIns="0" tIns="0" rIns="0" bIns="0" rtlCol="0" anchor="t">
            <a:spAutoFit/>
          </a:bodyPr>
          <a:lstStyle/>
          <a:p>
            <a:pPr algn="just">
              <a:lnSpc>
                <a:spcPts val="4619"/>
              </a:lnSpc>
            </a:pPr>
            <a:r>
              <a:rPr lang="en-US" sz="3600" dirty="0">
                <a:solidFill>
                  <a:srgbClr val="F0F0F0"/>
                </a:solidFill>
                <a:latin typeface="Caveat Brush"/>
                <a:ea typeface="Caveat Brush"/>
                <a:cs typeface="Caveat Brush"/>
                <a:sym typeface="Caveat Brush"/>
              </a:rPr>
              <a:t>The </a:t>
            </a:r>
            <a:r>
              <a:rPr lang="en-US" sz="3600" u="sng" dirty="0">
                <a:solidFill>
                  <a:srgbClr val="F0F0F0"/>
                </a:solidFill>
                <a:latin typeface="Caveat Brush"/>
                <a:ea typeface="Caveat Brush"/>
                <a:cs typeface="Caveat Brush"/>
                <a:sym typeface="Caveat Brush"/>
              </a:rPr>
              <a:t>Control Panel</a:t>
            </a:r>
            <a:r>
              <a:rPr lang="en-US" sz="3600" dirty="0">
                <a:solidFill>
                  <a:srgbClr val="F0F0F0"/>
                </a:solidFill>
                <a:latin typeface="Caveat Brush"/>
                <a:ea typeface="Caveat Brush"/>
                <a:cs typeface="Caveat Brush"/>
                <a:sym typeface="Caveat Brush"/>
              </a:rPr>
              <a:t> allows you to view and adjust system settings. </a:t>
            </a:r>
          </a:p>
        </p:txBody>
      </p:sp>
      <p:sp>
        <p:nvSpPr>
          <p:cNvPr id="8" name="TextBox 8">
            <a:extLst>
              <a:ext uri="{FF2B5EF4-FFF2-40B4-BE49-F238E27FC236}">
                <a16:creationId xmlns:a16="http://schemas.microsoft.com/office/drawing/2014/main" id="{9FDAC1AD-01D0-A4C3-CEBB-EF0E603AA6CB}"/>
              </a:ext>
            </a:extLst>
          </p:cNvPr>
          <p:cNvSpPr txBox="1"/>
          <p:nvPr/>
        </p:nvSpPr>
        <p:spPr>
          <a:xfrm>
            <a:off x="1028700" y="7591524"/>
            <a:ext cx="6730442" cy="1387474"/>
          </a:xfrm>
          <a:prstGeom prst="rect">
            <a:avLst/>
          </a:prstGeom>
        </p:spPr>
        <p:txBody>
          <a:bodyPr lIns="0" tIns="0" rIns="0" bIns="0" rtlCol="0" anchor="t">
            <a:spAutoFit/>
          </a:bodyPr>
          <a:lstStyle/>
          <a:p>
            <a:pPr algn="l">
              <a:lnSpc>
                <a:spcPts val="11200"/>
              </a:lnSpc>
            </a:pPr>
            <a:r>
              <a:rPr lang="en-US" sz="8000" dirty="0">
                <a:solidFill>
                  <a:srgbClr val="AAEBD7"/>
                </a:solidFill>
                <a:latin typeface="Cabin Sketch"/>
                <a:ea typeface="Cabin Sketch"/>
                <a:cs typeface="Cabin Sketch"/>
                <a:sym typeface="Cabin Sketch"/>
              </a:rPr>
              <a:t>Question 6</a:t>
            </a:r>
          </a:p>
        </p:txBody>
      </p:sp>
      <p:sp>
        <p:nvSpPr>
          <p:cNvPr id="9" name="TextBox 9">
            <a:extLst>
              <a:ext uri="{FF2B5EF4-FFF2-40B4-BE49-F238E27FC236}">
                <a16:creationId xmlns:a16="http://schemas.microsoft.com/office/drawing/2014/main" id="{B91ACD08-C917-2982-1F10-7F9D73681887}"/>
              </a:ext>
            </a:extLst>
          </p:cNvPr>
          <p:cNvSpPr txBox="1"/>
          <p:nvPr/>
        </p:nvSpPr>
        <p:spPr>
          <a:xfrm>
            <a:off x="9148916" y="7998099"/>
            <a:ext cx="8115300" cy="574324"/>
          </a:xfrm>
          <a:prstGeom prst="rect">
            <a:avLst/>
          </a:prstGeom>
        </p:spPr>
        <p:txBody>
          <a:bodyPr lIns="0" tIns="0" rIns="0" bIns="0" rtlCol="0" anchor="t">
            <a:spAutoFit/>
          </a:bodyPr>
          <a:lstStyle/>
          <a:p>
            <a:pPr algn="just">
              <a:lnSpc>
                <a:spcPts val="4619"/>
              </a:lnSpc>
            </a:pPr>
            <a:r>
              <a:rPr lang="en-US" sz="3600" dirty="0">
                <a:solidFill>
                  <a:srgbClr val="F0F0F0"/>
                </a:solidFill>
                <a:latin typeface="Caveat Brush"/>
                <a:ea typeface="Caveat Brush"/>
                <a:cs typeface="Caveat Brush"/>
                <a:sym typeface="Caveat Brush"/>
              </a:rPr>
              <a:t>A patch </a:t>
            </a:r>
            <a:r>
              <a:rPr lang="en-US" sz="3600" u="sng" dirty="0">
                <a:solidFill>
                  <a:srgbClr val="F0F0F0"/>
                </a:solidFill>
                <a:latin typeface="Caveat Brush"/>
                <a:ea typeface="Caveat Brush"/>
                <a:cs typeface="Caveat Brush"/>
                <a:sym typeface="Caveat Brush"/>
              </a:rPr>
              <a:t>covers a vulnerability</a:t>
            </a:r>
            <a:r>
              <a:rPr lang="en-US" sz="3600" dirty="0">
                <a:solidFill>
                  <a:srgbClr val="F0F0F0"/>
                </a:solidFill>
                <a:latin typeface="Caveat Brush"/>
                <a:ea typeface="Caveat Brush"/>
                <a:cs typeface="Caveat Brush"/>
                <a:sym typeface="Caveat Brush"/>
              </a:rPr>
              <a:t>.</a:t>
            </a:r>
          </a:p>
        </p:txBody>
      </p:sp>
      <p:sp>
        <p:nvSpPr>
          <p:cNvPr id="10" name="Freeform 10">
            <a:extLst>
              <a:ext uri="{FF2B5EF4-FFF2-40B4-BE49-F238E27FC236}">
                <a16:creationId xmlns:a16="http://schemas.microsoft.com/office/drawing/2014/main" id="{177E3438-F3B3-6B3D-753B-EC7808E49C43}"/>
              </a:ext>
            </a:extLst>
          </p:cNvPr>
          <p:cNvSpPr/>
          <p:nvPr/>
        </p:nvSpPr>
        <p:spPr>
          <a:xfrm>
            <a:off x="14989400" y="214597"/>
            <a:ext cx="2047756" cy="2808644"/>
          </a:xfrm>
          <a:custGeom>
            <a:avLst/>
            <a:gdLst/>
            <a:ahLst/>
            <a:cxnLst/>
            <a:rect l="l" t="t" r="r" b="b"/>
            <a:pathLst>
              <a:path w="2047756" h="2808644">
                <a:moveTo>
                  <a:pt x="0" y="0"/>
                </a:moveTo>
                <a:lnTo>
                  <a:pt x="2047756" y="0"/>
                </a:lnTo>
                <a:lnTo>
                  <a:pt x="2047756" y="2808644"/>
                </a:lnTo>
                <a:lnTo>
                  <a:pt x="0" y="28086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a:extLst>
              <a:ext uri="{FF2B5EF4-FFF2-40B4-BE49-F238E27FC236}">
                <a16:creationId xmlns:a16="http://schemas.microsoft.com/office/drawing/2014/main" id="{2E42F83E-FF01-B284-102D-190C1D5D5EC3}"/>
              </a:ext>
            </a:extLst>
          </p:cNvPr>
          <p:cNvSpPr/>
          <p:nvPr/>
        </p:nvSpPr>
        <p:spPr>
          <a:xfrm>
            <a:off x="1287715" y="718511"/>
            <a:ext cx="2227854" cy="2090132"/>
          </a:xfrm>
          <a:custGeom>
            <a:avLst/>
            <a:gdLst/>
            <a:ahLst/>
            <a:cxnLst/>
            <a:rect l="l" t="t" r="r" b="b"/>
            <a:pathLst>
              <a:path w="2227854" h="2090132">
                <a:moveTo>
                  <a:pt x="0" y="0"/>
                </a:moveTo>
                <a:lnTo>
                  <a:pt x="2227854" y="0"/>
                </a:lnTo>
                <a:lnTo>
                  <a:pt x="2227854" y="2090133"/>
                </a:lnTo>
                <a:lnTo>
                  <a:pt x="0" y="20901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extLst>
      <p:ext uri="{BB962C8B-B14F-4D97-AF65-F5344CB8AC3E}">
        <p14:creationId xmlns:p14="http://schemas.microsoft.com/office/powerpoint/2010/main" val="2091800854"/>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77" b="-9277"/>
            </a:stretch>
          </a:blipFill>
        </p:spPr>
        <p:txBody>
          <a:bodyPr/>
          <a:lstStyle/>
          <a:p>
            <a:endParaRPr lang="en-US" dirty="0"/>
          </a:p>
        </p:txBody>
      </p:sp>
      <p:sp>
        <p:nvSpPr>
          <p:cNvPr id="3" name="Freeform 3"/>
          <p:cNvSpPr/>
          <p:nvPr/>
        </p:nvSpPr>
        <p:spPr>
          <a:xfrm>
            <a:off x="11868739" y="1700702"/>
            <a:ext cx="6419261" cy="6980065"/>
          </a:xfrm>
          <a:custGeom>
            <a:avLst/>
            <a:gdLst/>
            <a:ahLst/>
            <a:cxnLst/>
            <a:rect l="l" t="t" r="r" b="b"/>
            <a:pathLst>
              <a:path w="7527521" h="6980065">
                <a:moveTo>
                  <a:pt x="0" y="0"/>
                </a:moveTo>
                <a:lnTo>
                  <a:pt x="7527521" y="0"/>
                </a:lnTo>
                <a:lnTo>
                  <a:pt x="7527521" y="6980065"/>
                </a:lnTo>
                <a:lnTo>
                  <a:pt x="0" y="6980065"/>
                </a:lnTo>
                <a:lnTo>
                  <a:pt x="0" y="0"/>
                </a:lnTo>
                <a:close/>
              </a:path>
            </a:pathLst>
          </a:custGeom>
          <a:blipFill>
            <a:blip r:embed="rId4">
              <a:extLst>
                <a:ext uri="{96DAC541-7B7A-43D3-8B79-37D633B846F1}">
                  <asvg:svgBlip xmlns:asvg="http://schemas.microsoft.com/office/drawing/2016/SVG/main" r:embed="rId5"/>
                </a:ext>
              </a:extLst>
            </a:blip>
            <a:stretch>
              <a:fillRect r="-17265"/>
            </a:stretch>
          </a:blipFill>
        </p:spPr>
        <p:txBody>
          <a:bodyPr/>
          <a:lstStyle/>
          <a:p>
            <a:endParaRPr lang="en-US"/>
          </a:p>
        </p:txBody>
      </p:sp>
      <p:sp>
        <p:nvSpPr>
          <p:cNvPr id="4" name="TextBox 4"/>
          <p:cNvSpPr txBox="1"/>
          <p:nvPr/>
        </p:nvSpPr>
        <p:spPr>
          <a:xfrm>
            <a:off x="1028700" y="1603248"/>
            <a:ext cx="13139257" cy="1619250"/>
          </a:xfrm>
          <a:prstGeom prst="rect">
            <a:avLst/>
          </a:prstGeom>
        </p:spPr>
        <p:txBody>
          <a:bodyPr lIns="0" tIns="0" rIns="0" bIns="0" rtlCol="0" anchor="t">
            <a:spAutoFit/>
          </a:bodyPr>
          <a:lstStyle/>
          <a:p>
            <a:pPr algn="l">
              <a:lnSpc>
                <a:spcPts val="12000"/>
              </a:lnSpc>
            </a:pPr>
            <a:r>
              <a:rPr lang="en-US" sz="12000" spc="96" dirty="0">
                <a:solidFill>
                  <a:srgbClr val="FFFFFF"/>
                </a:solidFill>
                <a:latin typeface="Cabin Sketch"/>
                <a:ea typeface="Cabin Sketch"/>
                <a:cs typeface="Cabin Sketch"/>
                <a:sym typeface="Cabin Sketch"/>
              </a:rPr>
              <a:t>More Resources</a:t>
            </a:r>
          </a:p>
        </p:txBody>
      </p:sp>
      <p:sp>
        <p:nvSpPr>
          <p:cNvPr id="5" name="TextBox 5"/>
          <p:cNvSpPr txBox="1"/>
          <p:nvPr/>
        </p:nvSpPr>
        <p:spPr>
          <a:xfrm>
            <a:off x="2831849" y="4571047"/>
            <a:ext cx="8115300" cy="1743106"/>
          </a:xfrm>
          <a:prstGeom prst="rect">
            <a:avLst/>
          </a:prstGeom>
        </p:spPr>
        <p:txBody>
          <a:bodyPr lIns="0" tIns="0" rIns="0" bIns="0" rtlCol="0" anchor="t">
            <a:spAutoFit/>
          </a:bodyPr>
          <a:lstStyle/>
          <a:p>
            <a:pPr algn="just">
              <a:lnSpc>
                <a:spcPts val="4619"/>
              </a:lnSpc>
            </a:pPr>
            <a:r>
              <a:rPr lang="en-US" sz="3299" dirty="0">
                <a:solidFill>
                  <a:srgbClr val="FEF5A6"/>
                </a:solidFill>
                <a:latin typeface="Caveat Brush"/>
                <a:ea typeface="Caveat Brush"/>
                <a:cs typeface="Caveat Brush"/>
                <a:sym typeface="Caveat Brush"/>
                <a:hlinkClick r:id="rId6">
                  <a:extLst>
                    <a:ext uri="{A12FA001-AC4F-418D-AE19-62706E023703}">
                      <ahyp:hlinkClr xmlns:ahyp="http://schemas.microsoft.com/office/drawing/2018/hyperlinkcolor" val="tx"/>
                    </a:ext>
                  </a:extLst>
                </a:hlinkClick>
              </a:rPr>
              <a:t>https://support.microsoft.com/en-us/windows</a:t>
            </a:r>
            <a:r>
              <a:rPr lang="en-US" sz="3299" dirty="0">
                <a:solidFill>
                  <a:srgbClr val="FEF5A6"/>
                </a:solidFill>
                <a:latin typeface="Caveat Brush"/>
                <a:ea typeface="Caveat Brush"/>
                <a:cs typeface="Caveat Brush"/>
                <a:sym typeface="Caveat Brush"/>
              </a:rPr>
              <a:t> </a:t>
            </a:r>
            <a:r>
              <a:rPr lang="en-US" sz="3299" dirty="0">
                <a:solidFill>
                  <a:srgbClr val="F0F0F0"/>
                </a:solidFill>
                <a:latin typeface="Caveat Brush"/>
                <a:ea typeface="Caveat Brush"/>
                <a:cs typeface="Caveat Brush"/>
                <a:sym typeface="Caveat Brush"/>
              </a:rPr>
              <a:t>- If you are looking for how to do something specific, it can be easy to search for on this website!</a:t>
            </a:r>
          </a:p>
        </p:txBody>
      </p:sp>
      <p:sp>
        <p:nvSpPr>
          <p:cNvPr id="6" name="TextBox 6"/>
          <p:cNvSpPr txBox="1"/>
          <p:nvPr/>
        </p:nvSpPr>
        <p:spPr>
          <a:xfrm>
            <a:off x="1044742" y="4597400"/>
            <a:ext cx="2076184" cy="1339849"/>
          </a:xfrm>
          <a:prstGeom prst="rect">
            <a:avLst/>
          </a:prstGeom>
        </p:spPr>
        <p:txBody>
          <a:bodyPr lIns="0" tIns="0" rIns="0" bIns="0" rtlCol="0" anchor="t">
            <a:spAutoFit/>
          </a:bodyPr>
          <a:lstStyle/>
          <a:p>
            <a:pPr algn="l">
              <a:lnSpc>
                <a:spcPts val="9999"/>
              </a:lnSpc>
            </a:pPr>
            <a:r>
              <a:rPr lang="en-US" sz="9999" spc="79">
                <a:solidFill>
                  <a:srgbClr val="C1FF72"/>
                </a:solidFill>
                <a:latin typeface="Cabin Sketch"/>
                <a:ea typeface="Cabin Sketch"/>
                <a:cs typeface="Cabin Sketch"/>
                <a:sym typeface="Cabin Sketch"/>
              </a:rPr>
              <a:t>01</a:t>
            </a:r>
          </a:p>
        </p:txBody>
      </p:sp>
      <p:sp>
        <p:nvSpPr>
          <p:cNvPr id="11" name="TextBox 5">
            <a:extLst>
              <a:ext uri="{FF2B5EF4-FFF2-40B4-BE49-F238E27FC236}">
                <a16:creationId xmlns:a16="http://schemas.microsoft.com/office/drawing/2014/main" id="{D9A169A8-ECFC-536D-A893-67959850C7A2}"/>
              </a:ext>
            </a:extLst>
          </p:cNvPr>
          <p:cNvSpPr txBox="1"/>
          <p:nvPr/>
        </p:nvSpPr>
        <p:spPr>
          <a:xfrm>
            <a:off x="1028700" y="3060032"/>
            <a:ext cx="10629900" cy="1153201"/>
          </a:xfrm>
          <a:prstGeom prst="rect">
            <a:avLst/>
          </a:prstGeom>
        </p:spPr>
        <p:txBody>
          <a:bodyPr wrap="square" lIns="0" tIns="0" rIns="0" bIns="0" rtlCol="0" anchor="t">
            <a:spAutoFit/>
          </a:bodyPr>
          <a:lstStyle/>
          <a:p>
            <a:pPr algn="just">
              <a:lnSpc>
                <a:spcPts val="4619"/>
              </a:lnSpc>
            </a:pPr>
            <a:r>
              <a:rPr lang="en-US" sz="3299" dirty="0">
                <a:solidFill>
                  <a:srgbClr val="F0F0F0"/>
                </a:solidFill>
                <a:latin typeface="Caveat Brush"/>
                <a:ea typeface="Caveat Brush"/>
                <a:cs typeface="Caveat Brush"/>
                <a:sym typeface="Caveat Brush"/>
              </a:rPr>
              <a:t>If you would like to do further research on the Windows operating system, here are a few good resources:</a:t>
            </a:r>
          </a:p>
        </p:txBody>
      </p:sp>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EE88EA-BA7D-B904-D88C-2E0BD1757DF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785AB2D-9683-8C06-F31C-18C4C1632B03}"/>
              </a:ext>
            </a:extLst>
          </p:cNvPr>
          <p:cNvSpPr/>
          <p:nvPr/>
        </p:nvSpPr>
        <p:spPr>
          <a:xfrm>
            <a:off x="-2911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3" name="Freeform 3">
            <a:extLst>
              <a:ext uri="{FF2B5EF4-FFF2-40B4-BE49-F238E27FC236}">
                <a16:creationId xmlns:a16="http://schemas.microsoft.com/office/drawing/2014/main" id="{72A9D18F-63DF-BF7C-B520-6620BFB178BF}"/>
              </a:ext>
            </a:extLst>
          </p:cNvPr>
          <p:cNvSpPr/>
          <p:nvPr/>
        </p:nvSpPr>
        <p:spPr>
          <a:xfrm>
            <a:off x="4540028" y="1028700"/>
            <a:ext cx="9207944" cy="8229600"/>
          </a:xfrm>
          <a:custGeom>
            <a:avLst/>
            <a:gdLst/>
            <a:ahLst/>
            <a:cxnLst/>
            <a:rect l="l" t="t" r="r" b="b"/>
            <a:pathLst>
              <a:path w="9207944" h="8229600">
                <a:moveTo>
                  <a:pt x="0" y="0"/>
                </a:moveTo>
                <a:lnTo>
                  <a:pt x="9207944" y="0"/>
                </a:lnTo>
                <a:lnTo>
                  <a:pt x="9207944" y="8229600"/>
                </a:lnTo>
                <a:lnTo>
                  <a:pt x="0" y="8229600"/>
                </a:lnTo>
                <a:lnTo>
                  <a:pt x="0" y="0"/>
                </a:lnTo>
                <a:close/>
              </a:path>
            </a:pathLst>
          </a:custGeom>
          <a:blipFill>
            <a:blip r:embed="rId3">
              <a:alphaModFix amt="90000"/>
            </a:blip>
            <a:stretch>
              <a:fillRect/>
            </a:stretch>
          </a:blipFill>
        </p:spPr>
        <p:txBody>
          <a:bodyPr/>
          <a:lstStyle/>
          <a:p>
            <a:endParaRPr lang="en-US"/>
          </a:p>
        </p:txBody>
      </p:sp>
      <p:sp>
        <p:nvSpPr>
          <p:cNvPr id="4" name="Freeform 4">
            <a:extLst>
              <a:ext uri="{FF2B5EF4-FFF2-40B4-BE49-F238E27FC236}">
                <a16:creationId xmlns:a16="http://schemas.microsoft.com/office/drawing/2014/main" id="{5FF03460-8CF6-1B35-2492-FBE179211244}"/>
              </a:ext>
            </a:extLst>
          </p:cNvPr>
          <p:cNvSpPr/>
          <p:nvPr/>
        </p:nvSpPr>
        <p:spPr>
          <a:xfrm rot="-926180">
            <a:off x="665744" y="599679"/>
            <a:ext cx="2565246" cy="2744913"/>
          </a:xfrm>
          <a:custGeom>
            <a:avLst/>
            <a:gdLst/>
            <a:ahLst/>
            <a:cxnLst/>
            <a:rect l="l" t="t" r="r" b="b"/>
            <a:pathLst>
              <a:path w="2565246" h="2744913">
                <a:moveTo>
                  <a:pt x="0" y="0"/>
                </a:moveTo>
                <a:lnTo>
                  <a:pt x="2565246" y="0"/>
                </a:lnTo>
                <a:lnTo>
                  <a:pt x="2565246" y="2744913"/>
                </a:lnTo>
                <a:lnTo>
                  <a:pt x="0" y="27449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a:extLst>
              <a:ext uri="{FF2B5EF4-FFF2-40B4-BE49-F238E27FC236}">
                <a16:creationId xmlns:a16="http://schemas.microsoft.com/office/drawing/2014/main" id="{7B847993-86E7-0E59-0C89-63AAB72CAB28}"/>
              </a:ext>
            </a:extLst>
          </p:cNvPr>
          <p:cNvSpPr txBox="1"/>
          <p:nvPr/>
        </p:nvSpPr>
        <p:spPr>
          <a:xfrm>
            <a:off x="1064790" y="3636476"/>
            <a:ext cx="16158420" cy="3678571"/>
          </a:xfrm>
          <a:prstGeom prst="rect">
            <a:avLst/>
          </a:prstGeom>
        </p:spPr>
        <p:txBody>
          <a:bodyPr wrap="square" lIns="0" tIns="0" rIns="0" bIns="0" rtlCol="0" anchor="t">
            <a:spAutoFit/>
          </a:bodyPr>
          <a:lstStyle/>
          <a:p>
            <a:pPr algn="ctr">
              <a:lnSpc>
                <a:spcPts val="13957"/>
              </a:lnSpc>
            </a:pPr>
            <a:r>
              <a:rPr lang="en-US" sz="13950" spc="111" dirty="0">
                <a:solidFill>
                  <a:srgbClr val="FFFFFF"/>
                </a:solidFill>
                <a:latin typeface="Cabin Sketch"/>
                <a:sym typeface="Cabin Sketch"/>
              </a:rPr>
              <a:t>Bonus Topic:</a:t>
            </a:r>
          </a:p>
          <a:p>
            <a:pPr algn="ctr">
              <a:lnSpc>
                <a:spcPts val="13957"/>
              </a:lnSpc>
            </a:pPr>
            <a:r>
              <a:rPr lang="en-US" sz="13950" spc="111" dirty="0">
                <a:solidFill>
                  <a:srgbClr val="FFFFFF"/>
                </a:solidFill>
                <a:latin typeface="Cabin Sketch"/>
                <a:sym typeface="Cabin Sketch"/>
              </a:rPr>
              <a:t>DNS</a:t>
            </a:r>
          </a:p>
        </p:txBody>
      </p:sp>
      <p:sp>
        <p:nvSpPr>
          <p:cNvPr id="7" name="Freeform 7">
            <a:extLst>
              <a:ext uri="{FF2B5EF4-FFF2-40B4-BE49-F238E27FC236}">
                <a16:creationId xmlns:a16="http://schemas.microsoft.com/office/drawing/2014/main" id="{1D9A93A2-3010-90F8-1B6E-36FA3943438A}"/>
              </a:ext>
            </a:extLst>
          </p:cNvPr>
          <p:cNvSpPr/>
          <p:nvPr/>
        </p:nvSpPr>
        <p:spPr>
          <a:xfrm>
            <a:off x="156078" y="6872430"/>
            <a:ext cx="3156761" cy="2261389"/>
          </a:xfrm>
          <a:custGeom>
            <a:avLst/>
            <a:gdLst/>
            <a:ahLst/>
            <a:cxnLst/>
            <a:rect l="l" t="t" r="r" b="b"/>
            <a:pathLst>
              <a:path w="3156761" h="2261389">
                <a:moveTo>
                  <a:pt x="0" y="0"/>
                </a:moveTo>
                <a:lnTo>
                  <a:pt x="3156761" y="0"/>
                </a:lnTo>
                <a:lnTo>
                  <a:pt x="3156761" y="2261389"/>
                </a:lnTo>
                <a:lnTo>
                  <a:pt x="0" y="22613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4F6195C6-100D-E5CB-1218-B075F170E448}"/>
              </a:ext>
            </a:extLst>
          </p:cNvPr>
          <p:cNvSpPr/>
          <p:nvPr/>
        </p:nvSpPr>
        <p:spPr>
          <a:xfrm>
            <a:off x="14440022" y="304919"/>
            <a:ext cx="3808274" cy="2520385"/>
          </a:xfrm>
          <a:custGeom>
            <a:avLst/>
            <a:gdLst/>
            <a:ahLst/>
            <a:cxnLst/>
            <a:rect l="l" t="t" r="r" b="b"/>
            <a:pathLst>
              <a:path w="3808274" h="2520385">
                <a:moveTo>
                  <a:pt x="0" y="0"/>
                </a:moveTo>
                <a:lnTo>
                  <a:pt x="3808274" y="0"/>
                </a:lnTo>
                <a:lnTo>
                  <a:pt x="3808274" y="2520385"/>
                </a:lnTo>
                <a:lnTo>
                  <a:pt x="0" y="2520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pic>
        <p:nvPicPr>
          <p:cNvPr id="11" name="Picture 10" descr="A blue cloud on a black background&#10;&#10;AI-generated content may be incorrect.">
            <a:extLst>
              <a:ext uri="{FF2B5EF4-FFF2-40B4-BE49-F238E27FC236}">
                <a16:creationId xmlns:a16="http://schemas.microsoft.com/office/drawing/2014/main" id="{9BB44BE0-11A1-D7BC-38B2-51FEB498224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390703" y="6199166"/>
            <a:ext cx="3581410" cy="3581410"/>
          </a:xfrm>
          <a:prstGeom prst="rect">
            <a:avLst/>
          </a:prstGeom>
        </p:spPr>
      </p:pic>
    </p:spTree>
    <p:extLst>
      <p:ext uri="{BB962C8B-B14F-4D97-AF65-F5344CB8AC3E}">
        <p14:creationId xmlns:p14="http://schemas.microsoft.com/office/powerpoint/2010/main" val="3924388585"/>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F9621-B616-3B3E-CE53-1BE182A4499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9EF389D-C06D-F067-1FBB-D0D9982A1F9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a:extLst>
              <a:ext uri="{FF2B5EF4-FFF2-40B4-BE49-F238E27FC236}">
                <a16:creationId xmlns:a16="http://schemas.microsoft.com/office/drawing/2014/main" id="{A1E7E0ED-06F1-2435-E18B-EDA6CDBB4850}"/>
              </a:ext>
            </a:extLst>
          </p:cNvPr>
          <p:cNvSpPr txBox="1"/>
          <p:nvPr/>
        </p:nvSpPr>
        <p:spPr>
          <a:xfrm>
            <a:off x="2560517" y="1570128"/>
            <a:ext cx="13139257" cy="1615827"/>
          </a:xfrm>
          <a:prstGeom prst="rect">
            <a:avLst/>
          </a:prstGeom>
        </p:spPr>
        <p:txBody>
          <a:bodyPr lIns="0" tIns="0" rIns="0" bIns="0" rtlCol="0" anchor="t">
            <a:spAutoFit/>
          </a:bodyPr>
          <a:lstStyle/>
          <a:p>
            <a:pPr algn="ctr">
              <a:lnSpc>
                <a:spcPts val="12000"/>
              </a:lnSpc>
            </a:pPr>
            <a:r>
              <a:rPr lang="en-US" sz="12000" spc="96" dirty="0">
                <a:solidFill>
                  <a:srgbClr val="FFFFFF"/>
                </a:solidFill>
                <a:latin typeface="Cabin Sketch"/>
                <a:ea typeface="Cabin Sketch"/>
                <a:cs typeface="Cabin Sketch"/>
                <a:sym typeface="Cabin Sketch"/>
              </a:rPr>
              <a:t>What is DNS?</a:t>
            </a:r>
          </a:p>
        </p:txBody>
      </p:sp>
      <p:sp>
        <p:nvSpPr>
          <p:cNvPr id="4" name="Freeform 4">
            <a:extLst>
              <a:ext uri="{FF2B5EF4-FFF2-40B4-BE49-F238E27FC236}">
                <a16:creationId xmlns:a16="http://schemas.microsoft.com/office/drawing/2014/main" id="{CE8B6E74-8FEB-4E98-7FE1-876F84D2A3D7}"/>
              </a:ext>
            </a:extLst>
          </p:cNvPr>
          <p:cNvSpPr/>
          <p:nvPr/>
        </p:nvSpPr>
        <p:spPr>
          <a:xfrm>
            <a:off x="14261847" y="841356"/>
            <a:ext cx="4026153" cy="2211374"/>
          </a:xfrm>
          <a:custGeom>
            <a:avLst/>
            <a:gdLst/>
            <a:ahLst/>
            <a:cxnLst/>
            <a:rect l="l" t="t" r="r" b="b"/>
            <a:pathLst>
              <a:path w="4677906" h="2211374">
                <a:moveTo>
                  <a:pt x="0" y="0"/>
                </a:moveTo>
                <a:lnTo>
                  <a:pt x="4677905" y="0"/>
                </a:lnTo>
                <a:lnTo>
                  <a:pt x="4677905" y="2211374"/>
                </a:lnTo>
                <a:lnTo>
                  <a:pt x="0" y="22113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9" name="TextBox 9">
            <a:extLst>
              <a:ext uri="{FF2B5EF4-FFF2-40B4-BE49-F238E27FC236}">
                <a16:creationId xmlns:a16="http://schemas.microsoft.com/office/drawing/2014/main" id="{7AD3962D-2D67-A3C2-1008-BC211E1E0972}"/>
              </a:ext>
            </a:extLst>
          </p:cNvPr>
          <p:cNvSpPr txBox="1"/>
          <p:nvPr/>
        </p:nvSpPr>
        <p:spPr>
          <a:xfrm>
            <a:off x="1905791" y="4710037"/>
            <a:ext cx="6658543" cy="4102726"/>
          </a:xfrm>
          <a:prstGeom prst="rect">
            <a:avLst/>
          </a:prstGeom>
        </p:spPr>
        <p:txBody>
          <a:bodyPr wrap="square" lIns="0" tIns="0" rIns="0" bIns="0" rtlCol="0" anchor="t">
            <a:spAutoFit/>
          </a:bodyPr>
          <a:lstStyle/>
          <a:p>
            <a:pPr algn="just">
              <a:lnSpc>
                <a:spcPts val="4619"/>
              </a:lnSpc>
            </a:pPr>
            <a:r>
              <a:rPr lang="en-US" sz="3299" dirty="0">
                <a:solidFill>
                  <a:srgbClr val="FFFFFF"/>
                </a:solidFill>
                <a:latin typeface="Caveat Brush"/>
                <a:ea typeface="Caveat Brush"/>
                <a:cs typeface="Caveat Brush"/>
                <a:sym typeface="Caveat Brush"/>
              </a:rPr>
              <a:t>The Domain Name System (DNS) translates domain names to an IP address, which is connected to a device on the Internet. When you type a web address into your web browser, like example.com, the translated IP address is used to locate the webpage for example.com. </a:t>
            </a:r>
          </a:p>
        </p:txBody>
      </p:sp>
      <p:pic>
        <p:nvPicPr>
          <p:cNvPr id="11" name="Picture 10" descr="A white spray paint airplane&#10;&#10;AI-generated content may be incorrect.">
            <a:extLst>
              <a:ext uri="{FF2B5EF4-FFF2-40B4-BE49-F238E27FC236}">
                <a16:creationId xmlns:a16="http://schemas.microsoft.com/office/drawing/2014/main" id="{A99A0139-E9EC-170E-13FE-B9538A9B36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152" y="689544"/>
            <a:ext cx="2563272" cy="2887980"/>
          </a:xfrm>
          <a:prstGeom prst="rect">
            <a:avLst/>
          </a:prstGeom>
        </p:spPr>
      </p:pic>
      <p:pic>
        <p:nvPicPr>
          <p:cNvPr id="13" name="Picture 12" descr="A diagram of a computer server&#10;&#10;AI-generated content may be incorrect.">
            <a:extLst>
              <a:ext uri="{FF2B5EF4-FFF2-40B4-BE49-F238E27FC236}">
                <a16:creationId xmlns:a16="http://schemas.microsoft.com/office/drawing/2014/main" id="{87D752BE-59AF-85EE-B234-14404A08D5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4000" y="4129555"/>
            <a:ext cx="7704762" cy="5276190"/>
          </a:xfrm>
          <a:prstGeom prst="rect">
            <a:avLst/>
          </a:prstGeom>
        </p:spPr>
      </p:pic>
    </p:spTree>
    <p:extLst>
      <p:ext uri="{BB962C8B-B14F-4D97-AF65-F5344CB8AC3E}">
        <p14:creationId xmlns:p14="http://schemas.microsoft.com/office/powerpoint/2010/main" val="1606703336"/>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C6C1A-5EA6-CBA8-0A0B-C38DCF28C83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3648D0A-A388-89AE-CAC8-167BA406C81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77" b="-9277"/>
            </a:stretch>
          </a:blipFill>
        </p:spPr>
        <p:txBody>
          <a:bodyPr/>
          <a:lstStyle/>
          <a:p>
            <a:endParaRPr lang="en-US"/>
          </a:p>
        </p:txBody>
      </p:sp>
      <p:sp>
        <p:nvSpPr>
          <p:cNvPr id="6" name="Freeform 6">
            <a:extLst>
              <a:ext uri="{FF2B5EF4-FFF2-40B4-BE49-F238E27FC236}">
                <a16:creationId xmlns:a16="http://schemas.microsoft.com/office/drawing/2014/main" id="{BA3836BB-735B-EC6A-6AA7-E3FE6D7F38E6}"/>
              </a:ext>
            </a:extLst>
          </p:cNvPr>
          <p:cNvSpPr/>
          <p:nvPr/>
        </p:nvSpPr>
        <p:spPr>
          <a:xfrm rot="331796">
            <a:off x="3553576" y="2008500"/>
            <a:ext cx="10968008" cy="2211374"/>
          </a:xfrm>
          <a:custGeom>
            <a:avLst/>
            <a:gdLst/>
            <a:ahLst/>
            <a:cxnLst/>
            <a:rect l="l" t="t" r="r" b="b"/>
            <a:pathLst>
              <a:path w="10755168" h="1799046">
                <a:moveTo>
                  <a:pt x="0" y="0"/>
                </a:moveTo>
                <a:lnTo>
                  <a:pt x="10755168" y="0"/>
                </a:lnTo>
                <a:lnTo>
                  <a:pt x="10755168" y="1799047"/>
                </a:lnTo>
                <a:lnTo>
                  <a:pt x="0" y="17990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lIns="91440" tIns="45720" rIns="91440" bIns="45720" anchor="t"/>
          <a:lstStyle/>
          <a:p>
            <a:r>
              <a:rPr lang="en-US" dirty="0">
                <a:ea typeface="Calibri"/>
                <a:cs typeface="Calibri"/>
              </a:rPr>
              <a:t>W</a:t>
            </a:r>
            <a:r>
              <a:rPr lang="en-US">
                <a:ea typeface="Calibri"/>
                <a:cs typeface="Calibri"/>
              </a:rPr>
              <a:t>W</a:t>
            </a:r>
            <a:endParaRPr lang="en-US" dirty="0"/>
          </a:p>
        </p:txBody>
      </p:sp>
      <p:sp>
        <p:nvSpPr>
          <p:cNvPr id="3" name="TextBox 3">
            <a:extLst>
              <a:ext uri="{FF2B5EF4-FFF2-40B4-BE49-F238E27FC236}">
                <a16:creationId xmlns:a16="http://schemas.microsoft.com/office/drawing/2014/main" id="{D62DC5D0-8068-4440-C74F-7F3FFC67F4D5}"/>
              </a:ext>
            </a:extLst>
          </p:cNvPr>
          <p:cNvSpPr txBox="1"/>
          <p:nvPr/>
        </p:nvSpPr>
        <p:spPr>
          <a:xfrm>
            <a:off x="2574372" y="2630378"/>
            <a:ext cx="13139257" cy="1619250"/>
          </a:xfrm>
          <a:prstGeom prst="rect">
            <a:avLst/>
          </a:prstGeom>
        </p:spPr>
        <p:txBody>
          <a:bodyPr lIns="0" tIns="0" rIns="0" bIns="0" rtlCol="0" anchor="t">
            <a:spAutoFit/>
          </a:bodyPr>
          <a:lstStyle/>
          <a:p>
            <a:pPr algn="ctr">
              <a:lnSpc>
                <a:spcPts val="12000"/>
              </a:lnSpc>
            </a:pPr>
            <a:r>
              <a:rPr lang="en-US" sz="12000" spc="96" dirty="0">
                <a:solidFill>
                  <a:srgbClr val="FFFFFF"/>
                </a:solidFill>
                <a:latin typeface="Cabin Sketch"/>
                <a:ea typeface="Cabin Sketch"/>
                <a:cs typeface="Cabin Sketch"/>
                <a:sym typeface="Cabin Sketch"/>
              </a:rPr>
              <a:t>Bind9</a:t>
            </a:r>
          </a:p>
        </p:txBody>
      </p:sp>
      <p:sp>
        <p:nvSpPr>
          <p:cNvPr id="4" name="Freeform 4">
            <a:extLst>
              <a:ext uri="{FF2B5EF4-FFF2-40B4-BE49-F238E27FC236}">
                <a16:creationId xmlns:a16="http://schemas.microsoft.com/office/drawing/2014/main" id="{BBC91982-4450-8805-A994-F2C4C28241C4}"/>
              </a:ext>
            </a:extLst>
          </p:cNvPr>
          <p:cNvSpPr/>
          <p:nvPr/>
        </p:nvSpPr>
        <p:spPr>
          <a:xfrm>
            <a:off x="14261847" y="1235916"/>
            <a:ext cx="3688100" cy="1816814"/>
          </a:xfrm>
          <a:custGeom>
            <a:avLst/>
            <a:gdLst/>
            <a:ahLst/>
            <a:cxnLst/>
            <a:rect l="l" t="t" r="r" b="b"/>
            <a:pathLst>
              <a:path w="4677906" h="2211374">
                <a:moveTo>
                  <a:pt x="0" y="0"/>
                </a:moveTo>
                <a:lnTo>
                  <a:pt x="4677905" y="0"/>
                </a:lnTo>
                <a:lnTo>
                  <a:pt x="4677905" y="2211374"/>
                </a:lnTo>
                <a:lnTo>
                  <a:pt x="0" y="22113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5BC8B04F-9237-A8BE-7327-6411960BC850}"/>
              </a:ext>
            </a:extLst>
          </p:cNvPr>
          <p:cNvSpPr/>
          <p:nvPr/>
        </p:nvSpPr>
        <p:spPr>
          <a:xfrm>
            <a:off x="13918398" y="7373577"/>
            <a:ext cx="3688100" cy="2625921"/>
          </a:xfrm>
          <a:custGeom>
            <a:avLst/>
            <a:gdLst/>
            <a:ahLst/>
            <a:cxnLst/>
            <a:rect l="l" t="t" r="r" b="b"/>
            <a:pathLst>
              <a:path w="4949452" h="3446618">
                <a:moveTo>
                  <a:pt x="0" y="0"/>
                </a:moveTo>
                <a:lnTo>
                  <a:pt x="4949452" y="0"/>
                </a:lnTo>
                <a:lnTo>
                  <a:pt x="4949452" y="3446619"/>
                </a:lnTo>
                <a:lnTo>
                  <a:pt x="0" y="344661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Freeform 8">
            <a:extLst>
              <a:ext uri="{FF2B5EF4-FFF2-40B4-BE49-F238E27FC236}">
                <a16:creationId xmlns:a16="http://schemas.microsoft.com/office/drawing/2014/main" id="{9A8B8BD4-E0A0-AD23-6E98-154B43717E98}"/>
              </a:ext>
            </a:extLst>
          </p:cNvPr>
          <p:cNvSpPr/>
          <p:nvPr/>
        </p:nvSpPr>
        <p:spPr>
          <a:xfrm>
            <a:off x="744718" y="7444037"/>
            <a:ext cx="1829654" cy="2057893"/>
          </a:xfrm>
          <a:custGeom>
            <a:avLst/>
            <a:gdLst/>
            <a:ahLst/>
            <a:cxnLst/>
            <a:rect l="l" t="t" r="r" b="b"/>
            <a:pathLst>
              <a:path w="1829654" h="2057893">
                <a:moveTo>
                  <a:pt x="0" y="0"/>
                </a:moveTo>
                <a:lnTo>
                  <a:pt x="1829654" y="0"/>
                </a:lnTo>
                <a:lnTo>
                  <a:pt x="1829654" y="2057892"/>
                </a:lnTo>
                <a:lnTo>
                  <a:pt x="0" y="205789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9" name="TextBox 9">
            <a:extLst>
              <a:ext uri="{FF2B5EF4-FFF2-40B4-BE49-F238E27FC236}">
                <a16:creationId xmlns:a16="http://schemas.microsoft.com/office/drawing/2014/main" id="{3DBD351A-CC90-487C-FA01-ACCC5D8E7E2C}"/>
              </a:ext>
            </a:extLst>
          </p:cNvPr>
          <p:cNvSpPr txBox="1"/>
          <p:nvPr/>
        </p:nvSpPr>
        <p:spPr>
          <a:xfrm>
            <a:off x="3171257" y="5138636"/>
            <a:ext cx="11945486" cy="2333075"/>
          </a:xfrm>
          <a:prstGeom prst="rect">
            <a:avLst/>
          </a:prstGeom>
        </p:spPr>
        <p:txBody>
          <a:bodyPr wrap="square" lIns="0" tIns="0" rIns="0" bIns="0" rtlCol="0" anchor="t">
            <a:spAutoFit/>
          </a:bodyPr>
          <a:lstStyle/>
          <a:p>
            <a:pPr algn="just">
              <a:lnSpc>
                <a:spcPts val="4619"/>
              </a:lnSpc>
            </a:pPr>
            <a:r>
              <a:rPr lang="en-US" sz="3300" dirty="0">
                <a:solidFill>
                  <a:srgbClr val="FFFFFF"/>
                </a:solidFill>
                <a:latin typeface="Caveat Brush" pitchFamily="2" charset="0"/>
                <a:ea typeface="Caveat Brush"/>
                <a:cs typeface="Caveat Brush"/>
                <a:sym typeface="Caveat Brush"/>
              </a:rPr>
              <a:t>The Berkeley Internet Name Domain (Bind9) is a common open-source DNS system that allows you to publish your DNS information on the Internet and resolve DNS queries for your users. Bind9 can be tailored to </a:t>
            </a:r>
            <a:r>
              <a:rPr lang="en-US" sz="3300">
                <a:solidFill>
                  <a:srgbClr val="FFFFFF"/>
                </a:solidFill>
                <a:latin typeface="Caveat Brush" pitchFamily="2" charset="0"/>
                <a:ea typeface="Caveat Brush"/>
                <a:cs typeface="Caveat Brush"/>
                <a:sym typeface="Caveat Brush"/>
              </a:rPr>
              <a:t>your organization’s </a:t>
            </a:r>
            <a:r>
              <a:rPr lang="en-US" sz="3300" dirty="0">
                <a:solidFill>
                  <a:srgbClr val="FFFFFF"/>
                </a:solidFill>
                <a:latin typeface="Caveat Brush" pitchFamily="2" charset="0"/>
                <a:ea typeface="Caveat Brush"/>
                <a:cs typeface="Caveat Brush"/>
                <a:sym typeface="Caveat Brush"/>
              </a:rPr>
              <a:t>requirements.</a:t>
            </a:r>
          </a:p>
        </p:txBody>
      </p:sp>
      <p:pic>
        <p:nvPicPr>
          <p:cNvPr id="11" name="Picture 10" descr="A white spray paint airplane&#10;&#10;AI-generated content may be incorrect.">
            <a:extLst>
              <a:ext uri="{FF2B5EF4-FFF2-40B4-BE49-F238E27FC236}">
                <a16:creationId xmlns:a16="http://schemas.microsoft.com/office/drawing/2014/main" id="{AB5BB70D-1D3F-0064-1EF2-A32175C274E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5152" y="689544"/>
            <a:ext cx="2563272" cy="2887980"/>
          </a:xfrm>
          <a:prstGeom prst="rect">
            <a:avLst/>
          </a:prstGeom>
        </p:spPr>
      </p:pic>
      <p:pic>
        <p:nvPicPr>
          <p:cNvPr id="10" name="Picture 9" descr="A blue and black logo&#10;&#10;AI-generated content may be incorrect.">
            <a:extLst>
              <a:ext uri="{FF2B5EF4-FFF2-40B4-BE49-F238E27FC236}">
                <a16:creationId xmlns:a16="http://schemas.microsoft.com/office/drawing/2014/main" id="{737C2BF2-3585-EA7B-DABD-BA8E9D06AFD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261117" y="7348476"/>
            <a:ext cx="3765765" cy="2906698"/>
          </a:xfrm>
          <a:prstGeom prst="rect">
            <a:avLst/>
          </a:prstGeom>
        </p:spPr>
      </p:pic>
    </p:spTree>
    <p:extLst>
      <p:ext uri="{BB962C8B-B14F-4D97-AF65-F5344CB8AC3E}">
        <p14:creationId xmlns:p14="http://schemas.microsoft.com/office/powerpoint/2010/main" val="4152049640"/>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rot="-926180">
            <a:off x="852907" y="935093"/>
            <a:ext cx="3095959" cy="3312796"/>
          </a:xfrm>
          <a:custGeom>
            <a:avLst/>
            <a:gdLst/>
            <a:ahLst/>
            <a:cxnLst/>
            <a:rect l="l" t="t" r="r" b="b"/>
            <a:pathLst>
              <a:path w="3095959" h="3312796">
                <a:moveTo>
                  <a:pt x="0" y="0"/>
                </a:moveTo>
                <a:lnTo>
                  <a:pt x="3095958" y="0"/>
                </a:lnTo>
                <a:lnTo>
                  <a:pt x="3095958" y="3312796"/>
                </a:lnTo>
                <a:lnTo>
                  <a:pt x="0" y="33127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732781">
            <a:off x="196324" y="6216383"/>
            <a:ext cx="6742491" cy="3714500"/>
          </a:xfrm>
          <a:custGeom>
            <a:avLst/>
            <a:gdLst/>
            <a:ahLst/>
            <a:cxnLst/>
            <a:rect l="l" t="t" r="r" b="b"/>
            <a:pathLst>
              <a:path w="6742491" h="3714500">
                <a:moveTo>
                  <a:pt x="0" y="0"/>
                </a:moveTo>
                <a:lnTo>
                  <a:pt x="6742491" y="0"/>
                </a:lnTo>
                <a:lnTo>
                  <a:pt x="6742491" y="3714499"/>
                </a:lnTo>
                <a:lnTo>
                  <a:pt x="0" y="37144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a:off x="1064790" y="2717800"/>
            <a:ext cx="16158420" cy="5213351"/>
          </a:xfrm>
          <a:prstGeom prst="rect">
            <a:avLst/>
          </a:prstGeom>
        </p:spPr>
        <p:txBody>
          <a:bodyPr lIns="0" tIns="0" rIns="0" bIns="0" rtlCol="0" anchor="t">
            <a:spAutoFit/>
          </a:bodyPr>
          <a:lstStyle/>
          <a:p>
            <a:pPr algn="ctr">
              <a:lnSpc>
                <a:spcPts val="20000"/>
              </a:lnSpc>
            </a:pPr>
            <a:r>
              <a:rPr lang="en-US" sz="20000" spc="160">
                <a:solidFill>
                  <a:srgbClr val="FFFFFF"/>
                </a:solidFill>
                <a:latin typeface="Cabin Sketch"/>
                <a:ea typeface="Cabin Sketch"/>
                <a:cs typeface="Cabin Sketch"/>
                <a:sym typeface="Cabin Sketch"/>
              </a:rPr>
              <a:t>THANK</a:t>
            </a:r>
          </a:p>
          <a:p>
            <a:pPr algn="ctr">
              <a:lnSpc>
                <a:spcPts val="20000"/>
              </a:lnSpc>
            </a:pPr>
            <a:r>
              <a:rPr lang="en-US" sz="20000" spc="160">
                <a:solidFill>
                  <a:srgbClr val="FFFFFF"/>
                </a:solidFill>
                <a:latin typeface="Cabin Sketch"/>
                <a:ea typeface="Cabin Sketch"/>
                <a:cs typeface="Cabin Sketch"/>
                <a:sym typeface="Cabin Sketch"/>
              </a:rPr>
              <a:t>YOU!</a:t>
            </a:r>
          </a:p>
        </p:txBody>
      </p:sp>
      <p:sp>
        <p:nvSpPr>
          <p:cNvPr id="6" name="Freeform 6"/>
          <p:cNvSpPr/>
          <p:nvPr/>
        </p:nvSpPr>
        <p:spPr>
          <a:xfrm>
            <a:off x="15127362" y="1028700"/>
            <a:ext cx="2095848" cy="2516848"/>
          </a:xfrm>
          <a:custGeom>
            <a:avLst/>
            <a:gdLst/>
            <a:ahLst/>
            <a:cxnLst/>
            <a:rect l="l" t="t" r="r" b="b"/>
            <a:pathLst>
              <a:path w="2095848" h="2516848">
                <a:moveTo>
                  <a:pt x="0" y="0"/>
                </a:moveTo>
                <a:lnTo>
                  <a:pt x="2095848" y="0"/>
                </a:lnTo>
                <a:lnTo>
                  <a:pt x="2095848" y="2516848"/>
                </a:lnTo>
                <a:lnTo>
                  <a:pt x="0" y="25168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rot="1549232">
            <a:off x="14102607" y="5493199"/>
            <a:ext cx="2067970" cy="3488907"/>
          </a:xfrm>
          <a:custGeom>
            <a:avLst/>
            <a:gdLst/>
            <a:ahLst/>
            <a:cxnLst/>
            <a:rect l="l" t="t" r="r" b="b"/>
            <a:pathLst>
              <a:path w="2067970" h="3488907">
                <a:moveTo>
                  <a:pt x="0" y="0"/>
                </a:moveTo>
                <a:lnTo>
                  <a:pt x="2067970" y="0"/>
                </a:lnTo>
                <a:lnTo>
                  <a:pt x="2067970" y="3488906"/>
                </a:lnTo>
                <a:lnTo>
                  <a:pt x="0" y="348890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a:extLst>
            <a:ext uri="{FF2B5EF4-FFF2-40B4-BE49-F238E27FC236}">
              <a16:creationId xmlns:a16="http://schemas.microsoft.com/office/drawing/2014/main" id="{FF21A280-A9C0-C247-62B7-9349DB36612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6E61EC4-AAA6-23A9-EC43-83C72A56770A}"/>
              </a:ext>
            </a:extLst>
          </p:cNvPr>
          <p:cNvSpPr/>
          <p:nvPr/>
        </p:nvSpPr>
        <p:spPr>
          <a:xfrm>
            <a:off x="-2911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3" name="Freeform 3">
            <a:extLst>
              <a:ext uri="{FF2B5EF4-FFF2-40B4-BE49-F238E27FC236}">
                <a16:creationId xmlns:a16="http://schemas.microsoft.com/office/drawing/2014/main" id="{E732217A-FB7B-E1B1-D2FF-B5F042D0148A}"/>
              </a:ext>
            </a:extLst>
          </p:cNvPr>
          <p:cNvSpPr/>
          <p:nvPr/>
        </p:nvSpPr>
        <p:spPr>
          <a:xfrm>
            <a:off x="4540028" y="1028700"/>
            <a:ext cx="9207944" cy="8229600"/>
          </a:xfrm>
          <a:custGeom>
            <a:avLst/>
            <a:gdLst/>
            <a:ahLst/>
            <a:cxnLst/>
            <a:rect l="l" t="t" r="r" b="b"/>
            <a:pathLst>
              <a:path w="9207944" h="8229600">
                <a:moveTo>
                  <a:pt x="0" y="0"/>
                </a:moveTo>
                <a:lnTo>
                  <a:pt x="9207944" y="0"/>
                </a:lnTo>
                <a:lnTo>
                  <a:pt x="9207944" y="8229600"/>
                </a:lnTo>
                <a:lnTo>
                  <a:pt x="0" y="8229600"/>
                </a:lnTo>
                <a:lnTo>
                  <a:pt x="0" y="0"/>
                </a:lnTo>
                <a:close/>
              </a:path>
            </a:pathLst>
          </a:custGeom>
          <a:blipFill>
            <a:blip r:embed="rId3">
              <a:alphaModFix amt="90000"/>
            </a:blip>
            <a:stretch>
              <a:fillRect/>
            </a:stretch>
          </a:blipFill>
        </p:spPr>
        <p:txBody>
          <a:bodyPr/>
          <a:lstStyle/>
          <a:p>
            <a:endParaRPr lang="en-US"/>
          </a:p>
        </p:txBody>
      </p:sp>
      <p:sp>
        <p:nvSpPr>
          <p:cNvPr id="4" name="Freeform 4">
            <a:extLst>
              <a:ext uri="{FF2B5EF4-FFF2-40B4-BE49-F238E27FC236}">
                <a16:creationId xmlns:a16="http://schemas.microsoft.com/office/drawing/2014/main" id="{68E35D86-2816-1E81-6E2E-D9A0CF1F4F96}"/>
              </a:ext>
            </a:extLst>
          </p:cNvPr>
          <p:cNvSpPr/>
          <p:nvPr/>
        </p:nvSpPr>
        <p:spPr>
          <a:xfrm rot="-926180">
            <a:off x="665744" y="599679"/>
            <a:ext cx="2565246" cy="2744913"/>
          </a:xfrm>
          <a:custGeom>
            <a:avLst/>
            <a:gdLst/>
            <a:ahLst/>
            <a:cxnLst/>
            <a:rect l="l" t="t" r="r" b="b"/>
            <a:pathLst>
              <a:path w="2565246" h="2744913">
                <a:moveTo>
                  <a:pt x="0" y="0"/>
                </a:moveTo>
                <a:lnTo>
                  <a:pt x="2565246" y="0"/>
                </a:lnTo>
                <a:lnTo>
                  <a:pt x="2565246" y="2744913"/>
                </a:lnTo>
                <a:lnTo>
                  <a:pt x="0" y="27449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a:extLst>
              <a:ext uri="{FF2B5EF4-FFF2-40B4-BE49-F238E27FC236}">
                <a16:creationId xmlns:a16="http://schemas.microsoft.com/office/drawing/2014/main" id="{5F5BB8B8-AFA8-8F8D-84A4-6FF78B6FAE2A}"/>
              </a:ext>
            </a:extLst>
          </p:cNvPr>
          <p:cNvSpPr txBox="1"/>
          <p:nvPr/>
        </p:nvSpPr>
        <p:spPr>
          <a:xfrm>
            <a:off x="1064790" y="4228862"/>
            <a:ext cx="16158420" cy="1883208"/>
          </a:xfrm>
          <a:prstGeom prst="rect">
            <a:avLst/>
          </a:prstGeom>
        </p:spPr>
        <p:txBody>
          <a:bodyPr wrap="square" lIns="0" tIns="0" rIns="0" bIns="0" rtlCol="0" anchor="t">
            <a:spAutoFit/>
          </a:bodyPr>
          <a:lstStyle/>
          <a:p>
            <a:pPr algn="ctr">
              <a:lnSpc>
                <a:spcPts val="13957"/>
              </a:lnSpc>
            </a:pPr>
            <a:r>
              <a:rPr lang="en-US" sz="13950" spc="111" dirty="0">
                <a:solidFill>
                  <a:srgbClr val="FFFFFF"/>
                </a:solidFill>
                <a:latin typeface="Cabin Sketch"/>
                <a:sym typeface="Cabin Sketch"/>
              </a:rPr>
              <a:t>Navigation</a:t>
            </a:r>
          </a:p>
        </p:txBody>
      </p:sp>
      <p:sp>
        <p:nvSpPr>
          <p:cNvPr id="7" name="Freeform 7">
            <a:extLst>
              <a:ext uri="{FF2B5EF4-FFF2-40B4-BE49-F238E27FC236}">
                <a16:creationId xmlns:a16="http://schemas.microsoft.com/office/drawing/2014/main" id="{AFAE50DC-AF82-201B-0AA2-092E4EC276E9}"/>
              </a:ext>
            </a:extLst>
          </p:cNvPr>
          <p:cNvSpPr/>
          <p:nvPr/>
        </p:nvSpPr>
        <p:spPr>
          <a:xfrm>
            <a:off x="156078" y="6872430"/>
            <a:ext cx="3156761" cy="2261389"/>
          </a:xfrm>
          <a:custGeom>
            <a:avLst/>
            <a:gdLst/>
            <a:ahLst/>
            <a:cxnLst/>
            <a:rect l="l" t="t" r="r" b="b"/>
            <a:pathLst>
              <a:path w="3156761" h="2261389">
                <a:moveTo>
                  <a:pt x="0" y="0"/>
                </a:moveTo>
                <a:lnTo>
                  <a:pt x="3156761" y="0"/>
                </a:lnTo>
                <a:lnTo>
                  <a:pt x="3156761" y="2261389"/>
                </a:lnTo>
                <a:lnTo>
                  <a:pt x="0" y="22613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34AFD3FF-27FA-5FE8-44AA-4C44BEA08938}"/>
              </a:ext>
            </a:extLst>
          </p:cNvPr>
          <p:cNvSpPr/>
          <p:nvPr/>
        </p:nvSpPr>
        <p:spPr>
          <a:xfrm>
            <a:off x="14440022" y="304919"/>
            <a:ext cx="3808274" cy="2520385"/>
          </a:xfrm>
          <a:custGeom>
            <a:avLst/>
            <a:gdLst/>
            <a:ahLst/>
            <a:cxnLst/>
            <a:rect l="l" t="t" r="r" b="b"/>
            <a:pathLst>
              <a:path w="3808274" h="2520385">
                <a:moveTo>
                  <a:pt x="0" y="0"/>
                </a:moveTo>
                <a:lnTo>
                  <a:pt x="3808274" y="0"/>
                </a:lnTo>
                <a:lnTo>
                  <a:pt x="3808274" y="2520385"/>
                </a:lnTo>
                <a:lnTo>
                  <a:pt x="0" y="2520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pic>
        <p:nvPicPr>
          <p:cNvPr id="11" name="Picture 10" descr="A blue cloud on a black background&#10;&#10;AI-generated content may be incorrect.">
            <a:extLst>
              <a:ext uri="{FF2B5EF4-FFF2-40B4-BE49-F238E27FC236}">
                <a16:creationId xmlns:a16="http://schemas.microsoft.com/office/drawing/2014/main" id="{830C1B69-5B9C-D7E3-08A6-24A4D6D63C1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390703" y="6199166"/>
            <a:ext cx="3581410" cy="3581410"/>
          </a:xfrm>
          <a:prstGeom prst="rect">
            <a:avLst/>
          </a:prstGeom>
        </p:spPr>
      </p:pic>
    </p:spTree>
    <p:extLst>
      <p:ext uri="{BB962C8B-B14F-4D97-AF65-F5344CB8AC3E}">
        <p14:creationId xmlns:p14="http://schemas.microsoft.com/office/powerpoint/2010/main" val="811779531"/>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0876E-039E-2ED1-0946-F3E51BEC314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EEFD16F-DAD5-1EA4-1520-AA400E8592F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5" name="TextBox 5">
            <a:extLst>
              <a:ext uri="{FF2B5EF4-FFF2-40B4-BE49-F238E27FC236}">
                <a16:creationId xmlns:a16="http://schemas.microsoft.com/office/drawing/2014/main" id="{227EEF55-4476-B0C0-AAAF-9D1F8448BB7B}"/>
              </a:ext>
            </a:extLst>
          </p:cNvPr>
          <p:cNvSpPr txBox="1"/>
          <p:nvPr/>
        </p:nvSpPr>
        <p:spPr>
          <a:xfrm>
            <a:off x="1028700" y="1238250"/>
            <a:ext cx="6667500" cy="1615827"/>
          </a:xfrm>
          <a:prstGeom prst="rect">
            <a:avLst/>
          </a:prstGeom>
        </p:spPr>
        <p:txBody>
          <a:bodyPr wrap="square" lIns="0" tIns="0" rIns="0" bIns="0" rtlCol="0" anchor="t">
            <a:spAutoFit/>
          </a:bodyPr>
          <a:lstStyle/>
          <a:p>
            <a:pPr algn="l">
              <a:lnSpc>
                <a:spcPts val="12000"/>
              </a:lnSpc>
            </a:pPr>
            <a:r>
              <a:rPr lang="en-US" sz="12000" spc="96" dirty="0">
                <a:solidFill>
                  <a:srgbClr val="FFFFFF"/>
                </a:solidFill>
                <a:latin typeface="Cabin Sketch"/>
                <a:ea typeface="Cabin Sketch"/>
                <a:cs typeface="Cabin Sketch"/>
                <a:sym typeface="Cabin Sketch"/>
              </a:rPr>
              <a:t>File Paths</a:t>
            </a:r>
          </a:p>
        </p:txBody>
      </p:sp>
      <p:sp>
        <p:nvSpPr>
          <p:cNvPr id="6" name="TextBox 6">
            <a:extLst>
              <a:ext uri="{FF2B5EF4-FFF2-40B4-BE49-F238E27FC236}">
                <a16:creationId xmlns:a16="http://schemas.microsoft.com/office/drawing/2014/main" id="{3593E43A-A33C-ACC1-95D5-BD136315DFE6}"/>
              </a:ext>
            </a:extLst>
          </p:cNvPr>
          <p:cNvSpPr txBox="1"/>
          <p:nvPr/>
        </p:nvSpPr>
        <p:spPr>
          <a:xfrm>
            <a:off x="701842" y="3418131"/>
            <a:ext cx="6994358" cy="5309146"/>
          </a:xfrm>
          <a:prstGeom prst="rect">
            <a:avLst/>
          </a:prstGeom>
        </p:spPr>
        <p:txBody>
          <a:bodyPr wrap="square" lIns="0" tIns="0" rIns="0" bIns="0" rtlCol="0" anchor="t">
            <a:spAutoFit/>
          </a:bodyPr>
          <a:lstStyle/>
          <a:p>
            <a:pPr algn="just">
              <a:lnSpc>
                <a:spcPts val="4619"/>
              </a:lnSpc>
            </a:pPr>
            <a:r>
              <a:rPr lang="en-US" sz="4000" dirty="0">
                <a:solidFill>
                  <a:srgbClr val="FFFFFF"/>
                </a:solidFill>
                <a:latin typeface="Caveat Brush"/>
                <a:ea typeface="Caveat Brush"/>
                <a:cs typeface="Caveat Brush"/>
                <a:sym typeface="Caveat Brush"/>
              </a:rPr>
              <a:t>File paths specify the location of a directory, folder, or file. A path separator “\” is used to distinguish the folder that a file or another folder is in.</a:t>
            </a:r>
          </a:p>
          <a:p>
            <a:pPr algn="just">
              <a:lnSpc>
                <a:spcPts val="4619"/>
              </a:lnSpc>
            </a:pPr>
            <a:endParaRPr lang="en-US" sz="4000" dirty="0">
              <a:solidFill>
                <a:srgbClr val="FFFFFF"/>
              </a:solidFill>
              <a:latin typeface="Caveat Brush"/>
              <a:ea typeface="Caveat Brush"/>
              <a:cs typeface="Caveat Brush"/>
              <a:sym typeface="Caveat Brush"/>
            </a:endParaRPr>
          </a:p>
          <a:p>
            <a:pPr algn="just">
              <a:lnSpc>
                <a:spcPts val="4619"/>
              </a:lnSpc>
            </a:pPr>
            <a:r>
              <a:rPr lang="en-US" sz="4000" dirty="0">
                <a:solidFill>
                  <a:srgbClr val="FFFFFF"/>
                </a:solidFill>
                <a:latin typeface="Caveat Brush"/>
                <a:ea typeface="Caveat Brush"/>
                <a:cs typeface="Caveat Brush"/>
                <a:sym typeface="Caveat Brush"/>
              </a:rPr>
              <a:t>You can access a file’s path by right-clicking on it and clicking “Properties” or clicking in the URL box near the top.</a:t>
            </a:r>
          </a:p>
        </p:txBody>
      </p:sp>
      <p:pic>
        <p:nvPicPr>
          <p:cNvPr id="1026" name="Picture 2">
            <a:extLst>
              <a:ext uri="{FF2B5EF4-FFF2-40B4-BE49-F238E27FC236}">
                <a16:creationId xmlns:a16="http://schemas.microsoft.com/office/drawing/2014/main" id="{C8A5E8CF-B66A-1E88-1523-E57A687A0D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0" y="2431002"/>
            <a:ext cx="9971318" cy="530349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6">
            <a:extLst>
              <a:ext uri="{FF2B5EF4-FFF2-40B4-BE49-F238E27FC236}">
                <a16:creationId xmlns:a16="http://schemas.microsoft.com/office/drawing/2014/main" id="{9AB24D19-1711-1B6B-048D-6636AEF18656}"/>
              </a:ext>
            </a:extLst>
          </p:cNvPr>
          <p:cNvSpPr txBox="1"/>
          <p:nvPr/>
        </p:nvSpPr>
        <p:spPr>
          <a:xfrm>
            <a:off x="8000999" y="7855724"/>
            <a:ext cx="10104521" cy="2333011"/>
          </a:xfrm>
          <a:prstGeom prst="rect">
            <a:avLst/>
          </a:prstGeom>
        </p:spPr>
        <p:txBody>
          <a:bodyPr wrap="square" lIns="0" tIns="0" rIns="0" bIns="0" rtlCol="0" anchor="t">
            <a:spAutoFit/>
          </a:bodyPr>
          <a:lstStyle/>
          <a:p>
            <a:pPr algn="ctr">
              <a:lnSpc>
                <a:spcPts val="4619"/>
              </a:lnSpc>
            </a:pPr>
            <a:r>
              <a:rPr lang="en-US" sz="3299" dirty="0">
                <a:solidFill>
                  <a:srgbClr val="FFFFFF"/>
                </a:solidFill>
                <a:latin typeface="Caveat Brush"/>
                <a:ea typeface="Caveat Brush"/>
                <a:cs typeface="Caveat Brush"/>
                <a:sym typeface="Caveat Brush"/>
              </a:rPr>
              <a:t>This example shows the location of the chrome.exe file. The path location is C:\Program\Files\Google\Chrome\Application\chrome.exe. C: is the drive. Files, Google, Chrome, and Application are folders. chrome.exe is a file.</a:t>
            </a:r>
          </a:p>
        </p:txBody>
      </p:sp>
      <p:sp>
        <p:nvSpPr>
          <p:cNvPr id="4" name="Freeform 6">
            <a:extLst>
              <a:ext uri="{FF2B5EF4-FFF2-40B4-BE49-F238E27FC236}">
                <a16:creationId xmlns:a16="http://schemas.microsoft.com/office/drawing/2014/main" id="{A4C9FE8E-9B68-3C5C-530C-1C9194AE7006}"/>
              </a:ext>
            </a:extLst>
          </p:cNvPr>
          <p:cNvSpPr/>
          <p:nvPr/>
        </p:nvSpPr>
        <p:spPr>
          <a:xfrm>
            <a:off x="15858882" y="236220"/>
            <a:ext cx="1775808" cy="2013928"/>
          </a:xfrm>
          <a:custGeom>
            <a:avLst/>
            <a:gdLst/>
            <a:ahLst/>
            <a:cxnLst/>
            <a:rect l="l" t="t" r="r" b="b"/>
            <a:pathLst>
              <a:path w="2095848" h="2516848">
                <a:moveTo>
                  <a:pt x="0" y="0"/>
                </a:moveTo>
                <a:lnTo>
                  <a:pt x="2095848" y="0"/>
                </a:lnTo>
                <a:lnTo>
                  <a:pt x="2095848" y="2516848"/>
                </a:lnTo>
                <a:lnTo>
                  <a:pt x="0" y="25168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extLst>
      <p:ext uri="{BB962C8B-B14F-4D97-AF65-F5344CB8AC3E}">
        <p14:creationId xmlns:p14="http://schemas.microsoft.com/office/powerpoint/2010/main" val="1717564667"/>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a:extLst>
            <a:ext uri="{FF2B5EF4-FFF2-40B4-BE49-F238E27FC236}">
              <a16:creationId xmlns:a16="http://schemas.microsoft.com/office/drawing/2014/main" id="{B949C5E0-4DC1-3A8E-69ED-3E4BAC8A002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FE0934D-1046-22A7-C662-25DBDDE50B83}"/>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77" b="-9277"/>
            </a:stretch>
          </a:blipFill>
        </p:spPr>
        <p:txBody>
          <a:bodyPr/>
          <a:lstStyle/>
          <a:p>
            <a:endParaRPr lang="en-US"/>
          </a:p>
        </p:txBody>
      </p:sp>
      <p:sp>
        <p:nvSpPr>
          <p:cNvPr id="6" name="Freeform 6">
            <a:extLst>
              <a:ext uri="{FF2B5EF4-FFF2-40B4-BE49-F238E27FC236}">
                <a16:creationId xmlns:a16="http://schemas.microsoft.com/office/drawing/2014/main" id="{D89F623C-497D-9DDC-EEF6-83E576AD8F54}"/>
              </a:ext>
            </a:extLst>
          </p:cNvPr>
          <p:cNvSpPr/>
          <p:nvPr/>
        </p:nvSpPr>
        <p:spPr>
          <a:xfrm rot="331796">
            <a:off x="3553576" y="2008500"/>
            <a:ext cx="10968008" cy="2211374"/>
          </a:xfrm>
          <a:custGeom>
            <a:avLst/>
            <a:gdLst/>
            <a:ahLst/>
            <a:cxnLst/>
            <a:rect l="l" t="t" r="r" b="b"/>
            <a:pathLst>
              <a:path w="10755168" h="1799046">
                <a:moveTo>
                  <a:pt x="0" y="0"/>
                </a:moveTo>
                <a:lnTo>
                  <a:pt x="10755168" y="0"/>
                </a:lnTo>
                <a:lnTo>
                  <a:pt x="10755168" y="1799047"/>
                </a:lnTo>
                <a:lnTo>
                  <a:pt x="0" y="17990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lIns="91440" tIns="45720" rIns="91440" bIns="45720" anchor="t"/>
          <a:lstStyle/>
          <a:p>
            <a:r>
              <a:rPr lang="en-US" dirty="0">
                <a:ea typeface="Calibri"/>
                <a:cs typeface="Calibri"/>
              </a:rPr>
              <a:t>W</a:t>
            </a:r>
            <a:r>
              <a:rPr lang="en-US">
                <a:ea typeface="Calibri"/>
                <a:cs typeface="Calibri"/>
              </a:rPr>
              <a:t>W</a:t>
            </a:r>
            <a:endParaRPr lang="en-US" dirty="0"/>
          </a:p>
        </p:txBody>
      </p:sp>
      <p:sp>
        <p:nvSpPr>
          <p:cNvPr id="3" name="TextBox 3">
            <a:extLst>
              <a:ext uri="{FF2B5EF4-FFF2-40B4-BE49-F238E27FC236}">
                <a16:creationId xmlns:a16="http://schemas.microsoft.com/office/drawing/2014/main" id="{9AAFA746-C043-50C5-0726-3C880DA42BCA}"/>
              </a:ext>
            </a:extLst>
          </p:cNvPr>
          <p:cNvSpPr txBox="1"/>
          <p:nvPr/>
        </p:nvSpPr>
        <p:spPr>
          <a:xfrm>
            <a:off x="2574372" y="2630378"/>
            <a:ext cx="13139257" cy="1619250"/>
          </a:xfrm>
          <a:prstGeom prst="rect">
            <a:avLst/>
          </a:prstGeom>
        </p:spPr>
        <p:txBody>
          <a:bodyPr lIns="0" tIns="0" rIns="0" bIns="0" rtlCol="0" anchor="t">
            <a:spAutoFit/>
          </a:bodyPr>
          <a:lstStyle/>
          <a:p>
            <a:pPr algn="ctr">
              <a:lnSpc>
                <a:spcPts val="12000"/>
              </a:lnSpc>
            </a:pPr>
            <a:r>
              <a:rPr lang="en-US" sz="12000" spc="96" dirty="0">
                <a:solidFill>
                  <a:srgbClr val="FFFFFF"/>
                </a:solidFill>
                <a:latin typeface="Cabin Sketch"/>
                <a:ea typeface="Cabin Sketch"/>
                <a:cs typeface="Cabin Sketch"/>
                <a:sym typeface="Cabin Sketch"/>
              </a:rPr>
              <a:t>File Extensions</a:t>
            </a:r>
          </a:p>
        </p:txBody>
      </p:sp>
      <p:sp>
        <p:nvSpPr>
          <p:cNvPr id="4" name="Freeform 4">
            <a:extLst>
              <a:ext uri="{FF2B5EF4-FFF2-40B4-BE49-F238E27FC236}">
                <a16:creationId xmlns:a16="http://schemas.microsoft.com/office/drawing/2014/main" id="{81C36671-B6D9-BACA-9BF4-50BF6E7BE348}"/>
              </a:ext>
            </a:extLst>
          </p:cNvPr>
          <p:cNvSpPr/>
          <p:nvPr/>
        </p:nvSpPr>
        <p:spPr>
          <a:xfrm>
            <a:off x="14261847" y="1235916"/>
            <a:ext cx="3688100" cy="1816814"/>
          </a:xfrm>
          <a:custGeom>
            <a:avLst/>
            <a:gdLst/>
            <a:ahLst/>
            <a:cxnLst/>
            <a:rect l="l" t="t" r="r" b="b"/>
            <a:pathLst>
              <a:path w="4677906" h="2211374">
                <a:moveTo>
                  <a:pt x="0" y="0"/>
                </a:moveTo>
                <a:lnTo>
                  <a:pt x="4677905" y="0"/>
                </a:lnTo>
                <a:lnTo>
                  <a:pt x="4677905" y="2211374"/>
                </a:lnTo>
                <a:lnTo>
                  <a:pt x="0" y="22113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BBE011C1-0AC2-5542-AC1B-8CCC32231689}"/>
              </a:ext>
            </a:extLst>
          </p:cNvPr>
          <p:cNvSpPr/>
          <p:nvPr/>
        </p:nvSpPr>
        <p:spPr>
          <a:xfrm>
            <a:off x="13918398" y="7373577"/>
            <a:ext cx="3688100" cy="2625921"/>
          </a:xfrm>
          <a:custGeom>
            <a:avLst/>
            <a:gdLst/>
            <a:ahLst/>
            <a:cxnLst/>
            <a:rect l="l" t="t" r="r" b="b"/>
            <a:pathLst>
              <a:path w="4949452" h="3446618">
                <a:moveTo>
                  <a:pt x="0" y="0"/>
                </a:moveTo>
                <a:lnTo>
                  <a:pt x="4949452" y="0"/>
                </a:lnTo>
                <a:lnTo>
                  <a:pt x="4949452" y="3446619"/>
                </a:lnTo>
                <a:lnTo>
                  <a:pt x="0" y="344661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Freeform 8">
            <a:extLst>
              <a:ext uri="{FF2B5EF4-FFF2-40B4-BE49-F238E27FC236}">
                <a16:creationId xmlns:a16="http://schemas.microsoft.com/office/drawing/2014/main" id="{C029C179-F3C6-70A8-C2CD-71EE23AB9B98}"/>
              </a:ext>
            </a:extLst>
          </p:cNvPr>
          <p:cNvSpPr/>
          <p:nvPr/>
        </p:nvSpPr>
        <p:spPr>
          <a:xfrm>
            <a:off x="744718" y="7444037"/>
            <a:ext cx="1829654" cy="2057893"/>
          </a:xfrm>
          <a:custGeom>
            <a:avLst/>
            <a:gdLst/>
            <a:ahLst/>
            <a:cxnLst/>
            <a:rect l="l" t="t" r="r" b="b"/>
            <a:pathLst>
              <a:path w="1829654" h="2057893">
                <a:moveTo>
                  <a:pt x="0" y="0"/>
                </a:moveTo>
                <a:lnTo>
                  <a:pt x="1829654" y="0"/>
                </a:lnTo>
                <a:lnTo>
                  <a:pt x="1829654" y="2057892"/>
                </a:lnTo>
                <a:lnTo>
                  <a:pt x="0" y="205789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9" name="TextBox 9">
            <a:extLst>
              <a:ext uri="{FF2B5EF4-FFF2-40B4-BE49-F238E27FC236}">
                <a16:creationId xmlns:a16="http://schemas.microsoft.com/office/drawing/2014/main" id="{09C5004E-E2F5-0315-6808-B1480C2485A8}"/>
              </a:ext>
            </a:extLst>
          </p:cNvPr>
          <p:cNvSpPr txBox="1"/>
          <p:nvPr/>
        </p:nvSpPr>
        <p:spPr>
          <a:xfrm>
            <a:off x="2743200" y="4456912"/>
            <a:ext cx="12970429" cy="1743170"/>
          </a:xfrm>
          <a:prstGeom prst="rect">
            <a:avLst/>
          </a:prstGeom>
        </p:spPr>
        <p:txBody>
          <a:bodyPr wrap="square" lIns="0" tIns="0" rIns="0" bIns="0" rtlCol="0" anchor="t">
            <a:spAutoFit/>
          </a:bodyPr>
          <a:lstStyle/>
          <a:p>
            <a:pPr algn="just">
              <a:lnSpc>
                <a:spcPts val="4619"/>
              </a:lnSpc>
            </a:pPr>
            <a:r>
              <a:rPr lang="en-US" sz="3299" dirty="0">
                <a:solidFill>
                  <a:srgbClr val="FFFFFF"/>
                </a:solidFill>
                <a:latin typeface="Caveat Brush"/>
                <a:ea typeface="Caveat Brush"/>
                <a:cs typeface="Caveat Brush"/>
                <a:sym typeface="Caveat Brush"/>
              </a:rPr>
              <a:t>File extensions are the letters at the end of a file name after the period. They indicate which type of file it is, allowing the operating system to handle the file properly.</a:t>
            </a:r>
          </a:p>
          <a:p>
            <a:pPr algn="just">
              <a:lnSpc>
                <a:spcPts val="4619"/>
              </a:lnSpc>
            </a:pPr>
            <a:r>
              <a:rPr lang="en-US" sz="3300" dirty="0">
                <a:solidFill>
                  <a:srgbClr val="FFFFFF"/>
                </a:solidFill>
                <a:latin typeface="Caveat Brush" pitchFamily="2" charset="0"/>
                <a:ea typeface="Caveat Brush"/>
                <a:cs typeface="Caveat Brush"/>
                <a:sym typeface="Caveat Brush"/>
              </a:rPr>
              <a:t>Common file extensions:</a:t>
            </a:r>
          </a:p>
        </p:txBody>
      </p:sp>
      <p:pic>
        <p:nvPicPr>
          <p:cNvPr id="11" name="Picture 10" descr="A white spray paint airplane&#10;&#10;AI-generated content may be incorrect.">
            <a:extLst>
              <a:ext uri="{FF2B5EF4-FFF2-40B4-BE49-F238E27FC236}">
                <a16:creationId xmlns:a16="http://schemas.microsoft.com/office/drawing/2014/main" id="{1D81D60D-EA89-13C7-1F02-48D74777E10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5152" y="689544"/>
            <a:ext cx="2563272" cy="2887980"/>
          </a:xfrm>
          <a:prstGeom prst="rect">
            <a:avLst/>
          </a:prstGeom>
        </p:spPr>
      </p:pic>
      <p:sp>
        <p:nvSpPr>
          <p:cNvPr id="5" name="TextBox 9">
            <a:extLst>
              <a:ext uri="{FF2B5EF4-FFF2-40B4-BE49-F238E27FC236}">
                <a16:creationId xmlns:a16="http://schemas.microsoft.com/office/drawing/2014/main" id="{D9707CFF-D964-09BE-AD4D-DEE79C7B7B9F}"/>
              </a:ext>
            </a:extLst>
          </p:cNvPr>
          <p:cNvSpPr txBox="1"/>
          <p:nvPr/>
        </p:nvSpPr>
        <p:spPr>
          <a:xfrm>
            <a:off x="4280757" y="6296941"/>
            <a:ext cx="9726485" cy="3200400"/>
          </a:xfrm>
          <a:prstGeom prst="rect">
            <a:avLst/>
          </a:prstGeom>
        </p:spPr>
        <p:txBody>
          <a:bodyPr wrap="square" lIns="0" tIns="0" rIns="0" bIns="0" numCol="2" rtlCol="0" anchor="t">
            <a:spAutoFit/>
          </a:bodyPr>
          <a:lstStyle/>
          <a:p>
            <a:pPr algn="l" rtl="0" fontAlgn="base">
              <a:buFont typeface="Arial" panose="020B0604020202020204" pitchFamily="34" charset="0"/>
              <a:buChar char="•"/>
            </a:pPr>
            <a:r>
              <a:rPr lang="en-US" sz="2800" b="0" i="0" dirty="0">
                <a:solidFill>
                  <a:schemeClr val="bg1"/>
                </a:solidFill>
                <a:effectLst/>
                <a:latin typeface="Caveat Brush" pitchFamily="2" charset="0"/>
              </a:rPr>
              <a:t>.bat – executable batch files </a:t>
            </a:r>
          </a:p>
          <a:p>
            <a:pPr algn="l" rtl="0" fontAlgn="base">
              <a:buFont typeface="Arial" panose="020B0604020202020204" pitchFamily="34" charset="0"/>
              <a:buChar char="•"/>
            </a:pPr>
            <a:r>
              <a:rPr lang="en-US" sz="2800" b="0" i="0" dirty="0">
                <a:solidFill>
                  <a:schemeClr val="bg1"/>
                </a:solidFill>
                <a:effectLst/>
                <a:latin typeface="Caveat Brush" pitchFamily="2" charset="0"/>
              </a:rPr>
              <a:t>.bmp – Bitmap graphics files </a:t>
            </a:r>
          </a:p>
          <a:p>
            <a:pPr algn="l" rtl="0" fontAlgn="base">
              <a:buFont typeface="Arial" panose="020B0604020202020204" pitchFamily="34" charset="0"/>
              <a:buChar char="•"/>
            </a:pPr>
            <a:r>
              <a:rPr lang="en-US" sz="2800" b="0" i="0" dirty="0">
                <a:solidFill>
                  <a:schemeClr val="bg1"/>
                </a:solidFill>
                <a:effectLst/>
                <a:latin typeface="Caveat Brush" pitchFamily="2" charset="0"/>
              </a:rPr>
              <a:t>.docx – Word documents  </a:t>
            </a:r>
          </a:p>
          <a:p>
            <a:pPr algn="l" rtl="0" fontAlgn="base">
              <a:buFont typeface="Arial" panose="020B0604020202020204" pitchFamily="34" charset="0"/>
              <a:buChar char="•"/>
            </a:pPr>
            <a:r>
              <a:rPr lang="en-US" sz="2800" b="0" i="0" dirty="0">
                <a:solidFill>
                  <a:schemeClr val="bg1"/>
                </a:solidFill>
                <a:effectLst/>
                <a:latin typeface="Caveat Brush" pitchFamily="2" charset="0"/>
              </a:rPr>
              <a:t>.exe – executable files/programs </a:t>
            </a:r>
          </a:p>
          <a:p>
            <a:pPr algn="l" rtl="0" fontAlgn="base">
              <a:buFont typeface="Arial" panose="020B0604020202020204" pitchFamily="34" charset="0"/>
              <a:buChar char="•"/>
            </a:pPr>
            <a:r>
              <a:rPr lang="en-US" sz="2800" b="0" i="0" dirty="0">
                <a:solidFill>
                  <a:schemeClr val="bg1"/>
                </a:solidFill>
                <a:effectLst/>
                <a:latin typeface="Caveat Brush" pitchFamily="2" charset="0"/>
              </a:rPr>
              <a:t>.jpg, .jpeg - Joint Photographic Experts Group photo file </a:t>
            </a:r>
            <a:endParaRPr lang="en-US" sz="2800" dirty="0">
              <a:solidFill>
                <a:schemeClr val="bg1"/>
              </a:solidFill>
              <a:latin typeface="Caveat Brush" pitchFamily="2" charset="0"/>
            </a:endParaRPr>
          </a:p>
          <a:p>
            <a:pPr algn="l" rtl="0" fontAlgn="base">
              <a:buFont typeface="Arial" panose="020B0604020202020204" pitchFamily="34" charset="0"/>
              <a:buChar char="•"/>
            </a:pPr>
            <a:r>
              <a:rPr lang="en-US" sz="2800" b="0" i="0" dirty="0">
                <a:solidFill>
                  <a:schemeClr val="bg1"/>
                </a:solidFill>
                <a:effectLst/>
                <a:latin typeface="Caveat Brush" pitchFamily="2" charset="0"/>
              </a:rPr>
              <a:t>.pdf - portable document format file </a:t>
            </a:r>
            <a:endParaRPr lang="en-US" sz="2800" dirty="0">
              <a:solidFill>
                <a:schemeClr val="bg1"/>
              </a:solidFill>
              <a:latin typeface="Caveat Brush" pitchFamily="2" charset="0"/>
            </a:endParaRPr>
          </a:p>
          <a:p>
            <a:pPr algn="l" rtl="0" fontAlgn="base">
              <a:buFont typeface="Arial" panose="020B0604020202020204" pitchFamily="34" charset="0"/>
              <a:buChar char="•"/>
            </a:pPr>
            <a:r>
              <a:rPr lang="en-US" sz="2800" b="0" i="0" dirty="0">
                <a:solidFill>
                  <a:schemeClr val="bg1"/>
                </a:solidFill>
                <a:effectLst/>
                <a:latin typeface="Caveat Brush" pitchFamily="2" charset="0"/>
              </a:rPr>
              <a:t>pptx – PowerPoint files  </a:t>
            </a:r>
          </a:p>
          <a:p>
            <a:pPr algn="l" rtl="0" fontAlgn="base">
              <a:buFont typeface="Arial" panose="020B0604020202020204" pitchFamily="34" charset="0"/>
              <a:buChar char="•"/>
            </a:pPr>
            <a:r>
              <a:rPr lang="en-US" sz="2800" b="0" i="0" dirty="0">
                <a:solidFill>
                  <a:schemeClr val="bg1"/>
                </a:solidFill>
                <a:effectLst/>
                <a:latin typeface="Caveat Brush" pitchFamily="2" charset="0"/>
              </a:rPr>
              <a:t>.txt - text file </a:t>
            </a:r>
          </a:p>
          <a:p>
            <a:pPr algn="l" rtl="0" fontAlgn="base">
              <a:buFont typeface="Arial" panose="020B0604020202020204" pitchFamily="34" charset="0"/>
              <a:buChar char="•"/>
            </a:pPr>
            <a:r>
              <a:rPr lang="en-US" sz="2800" b="0" i="0" dirty="0">
                <a:solidFill>
                  <a:schemeClr val="bg1"/>
                </a:solidFill>
                <a:effectLst/>
                <a:latin typeface="Caveat Brush" pitchFamily="2" charset="0"/>
              </a:rPr>
              <a:t>.wav – Microsoft audio file </a:t>
            </a:r>
          </a:p>
          <a:p>
            <a:pPr algn="l" rtl="0" fontAlgn="base">
              <a:buFont typeface="Arial" panose="020B0604020202020204" pitchFamily="34" charset="0"/>
              <a:buChar char="•"/>
            </a:pPr>
            <a:r>
              <a:rPr lang="en-US" sz="2800" b="0" i="0" dirty="0">
                <a:solidFill>
                  <a:schemeClr val="bg1"/>
                </a:solidFill>
                <a:effectLst/>
                <a:latin typeface="Caveat Brush" pitchFamily="2" charset="0"/>
              </a:rPr>
              <a:t>.</a:t>
            </a:r>
            <a:r>
              <a:rPr lang="en-US" sz="2800" b="0" i="0" dirty="0" err="1">
                <a:solidFill>
                  <a:schemeClr val="bg1"/>
                </a:solidFill>
                <a:effectLst/>
                <a:latin typeface="Caveat Brush" pitchFamily="2" charset="0"/>
              </a:rPr>
              <a:t>wmv</a:t>
            </a:r>
            <a:r>
              <a:rPr lang="en-US" sz="2800" b="0" i="0" dirty="0">
                <a:solidFill>
                  <a:schemeClr val="bg1"/>
                </a:solidFill>
                <a:effectLst/>
                <a:latin typeface="Caveat Brush" pitchFamily="2" charset="0"/>
              </a:rPr>
              <a:t> – Windows Media Video </a:t>
            </a:r>
          </a:p>
          <a:p>
            <a:pPr algn="l" rtl="0" fontAlgn="base">
              <a:buFont typeface="Arial" panose="020B0604020202020204" pitchFamily="34" charset="0"/>
              <a:buChar char="•"/>
            </a:pPr>
            <a:r>
              <a:rPr lang="en-US" sz="2800" b="0" i="0" dirty="0">
                <a:solidFill>
                  <a:schemeClr val="bg1"/>
                </a:solidFill>
                <a:effectLst/>
                <a:latin typeface="Caveat Brush" pitchFamily="2" charset="0"/>
              </a:rPr>
              <a:t>.xlsx – Excel spreadsheet </a:t>
            </a:r>
          </a:p>
          <a:p>
            <a:pPr algn="l" rtl="0" fontAlgn="base">
              <a:buFont typeface="Arial" panose="020B0604020202020204" pitchFamily="34" charset="0"/>
              <a:buChar char="•"/>
            </a:pPr>
            <a:r>
              <a:rPr lang="en-US" sz="2800" b="0" i="0" dirty="0">
                <a:solidFill>
                  <a:schemeClr val="bg1"/>
                </a:solidFill>
                <a:effectLst/>
                <a:latin typeface="Caveat Brush" pitchFamily="2" charset="0"/>
              </a:rPr>
              <a:t>.zip - compressed file </a:t>
            </a:r>
          </a:p>
          <a:p>
            <a:pPr algn="just"/>
            <a:endParaRPr lang="en-US" sz="2800" dirty="0">
              <a:solidFill>
                <a:srgbClr val="FFFFFF"/>
              </a:solidFill>
              <a:latin typeface="Caveat Brush"/>
              <a:ea typeface="Caveat Brush"/>
              <a:cs typeface="Caveat Brush"/>
              <a:sym typeface="Caveat Brush"/>
            </a:endParaRPr>
          </a:p>
        </p:txBody>
      </p:sp>
    </p:spTree>
    <p:extLst>
      <p:ext uri="{BB962C8B-B14F-4D97-AF65-F5344CB8AC3E}">
        <p14:creationId xmlns:p14="http://schemas.microsoft.com/office/powerpoint/2010/main" val="1422403757"/>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a:extLst>
            <a:ext uri="{FF2B5EF4-FFF2-40B4-BE49-F238E27FC236}">
              <a16:creationId xmlns:a16="http://schemas.microsoft.com/office/drawing/2014/main" id="{684F289D-931D-1CDC-0265-DB54DCB0F39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F73D5F5-04B8-F1D3-6A94-EDAC675D712D}"/>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4" name="TextBox 4">
            <a:extLst>
              <a:ext uri="{FF2B5EF4-FFF2-40B4-BE49-F238E27FC236}">
                <a16:creationId xmlns:a16="http://schemas.microsoft.com/office/drawing/2014/main" id="{487A7F7E-EC78-513D-3511-F9053E0DE88F}"/>
              </a:ext>
            </a:extLst>
          </p:cNvPr>
          <p:cNvSpPr txBox="1"/>
          <p:nvPr/>
        </p:nvSpPr>
        <p:spPr>
          <a:xfrm>
            <a:off x="1028700" y="1603248"/>
            <a:ext cx="13139257" cy="1619250"/>
          </a:xfrm>
          <a:prstGeom prst="rect">
            <a:avLst/>
          </a:prstGeom>
        </p:spPr>
        <p:txBody>
          <a:bodyPr lIns="0" tIns="0" rIns="0" bIns="0" rtlCol="0" anchor="t">
            <a:spAutoFit/>
          </a:bodyPr>
          <a:lstStyle/>
          <a:p>
            <a:pPr algn="l">
              <a:lnSpc>
                <a:spcPts val="12000"/>
              </a:lnSpc>
            </a:pPr>
            <a:r>
              <a:rPr lang="en-US" sz="12000" spc="96" dirty="0">
                <a:solidFill>
                  <a:srgbClr val="FFFFFF"/>
                </a:solidFill>
                <a:latin typeface="Cabin Sketch"/>
                <a:ea typeface="Cabin Sketch"/>
                <a:cs typeface="Cabin Sketch"/>
                <a:sym typeface="Cabin Sketch"/>
              </a:rPr>
              <a:t>Task Manager</a:t>
            </a:r>
          </a:p>
        </p:txBody>
      </p:sp>
      <p:sp>
        <p:nvSpPr>
          <p:cNvPr id="5" name="TextBox 5">
            <a:extLst>
              <a:ext uri="{FF2B5EF4-FFF2-40B4-BE49-F238E27FC236}">
                <a16:creationId xmlns:a16="http://schemas.microsoft.com/office/drawing/2014/main" id="{D902D70E-EB4D-86C9-52B6-1AEDEEAE0041}"/>
              </a:ext>
            </a:extLst>
          </p:cNvPr>
          <p:cNvSpPr txBox="1"/>
          <p:nvPr/>
        </p:nvSpPr>
        <p:spPr>
          <a:xfrm>
            <a:off x="1524000" y="3336973"/>
            <a:ext cx="9407107" cy="1743106"/>
          </a:xfrm>
          <a:prstGeom prst="rect">
            <a:avLst/>
          </a:prstGeom>
        </p:spPr>
        <p:txBody>
          <a:bodyPr wrap="square" lIns="0" tIns="0" rIns="0" bIns="0" rtlCol="0" anchor="t">
            <a:spAutoFit/>
          </a:bodyPr>
          <a:lstStyle/>
          <a:p>
            <a:pPr algn="just">
              <a:lnSpc>
                <a:spcPts val="4619"/>
              </a:lnSpc>
            </a:pPr>
            <a:r>
              <a:rPr lang="en-US" sz="3250" dirty="0">
                <a:solidFill>
                  <a:srgbClr val="F0F0F0"/>
                </a:solidFill>
                <a:latin typeface="Caveat Brush"/>
                <a:ea typeface="Caveat Brush"/>
                <a:cs typeface="Caveat Brush"/>
                <a:sym typeface="Caveat Brush"/>
              </a:rPr>
              <a:t>The Task Manager allows you to view the performance of your system. You can see the usage percentage of the CPU, memory, disk, and network overall and for each process.</a:t>
            </a:r>
          </a:p>
        </p:txBody>
      </p:sp>
      <p:sp>
        <p:nvSpPr>
          <p:cNvPr id="9" name="TextBox 9">
            <a:extLst>
              <a:ext uri="{FF2B5EF4-FFF2-40B4-BE49-F238E27FC236}">
                <a16:creationId xmlns:a16="http://schemas.microsoft.com/office/drawing/2014/main" id="{AD7C9E95-D6C8-DAA2-AEA9-EA09B3F191AB}"/>
              </a:ext>
            </a:extLst>
          </p:cNvPr>
          <p:cNvSpPr txBox="1"/>
          <p:nvPr/>
        </p:nvSpPr>
        <p:spPr>
          <a:xfrm>
            <a:off x="1524000" y="5614766"/>
            <a:ext cx="9407107" cy="1743106"/>
          </a:xfrm>
          <a:prstGeom prst="rect">
            <a:avLst/>
          </a:prstGeom>
        </p:spPr>
        <p:txBody>
          <a:bodyPr wrap="square" lIns="0" tIns="0" rIns="0" bIns="0" rtlCol="0" anchor="t">
            <a:spAutoFit/>
          </a:bodyPr>
          <a:lstStyle/>
          <a:p>
            <a:pPr algn="just">
              <a:lnSpc>
                <a:spcPts val="4619"/>
              </a:lnSpc>
            </a:pPr>
            <a:r>
              <a:rPr lang="en-US" sz="3250" dirty="0">
                <a:solidFill>
                  <a:srgbClr val="F0F0F0"/>
                </a:solidFill>
                <a:latin typeface="Caveat Brush"/>
                <a:ea typeface="Caveat Brush"/>
                <a:cs typeface="Caveat Brush"/>
                <a:sym typeface="Caveat Brush"/>
              </a:rPr>
              <a:t>In the Task Manager, you can do many things to a process, like end it, restart it, create a dump pile (which is a debugging tool), go to detail, open file location, search online, or view properties.</a:t>
            </a:r>
            <a:endParaRPr lang="en-US" sz="3299" dirty="0">
              <a:solidFill>
                <a:srgbClr val="F0F0F0"/>
              </a:solidFill>
              <a:latin typeface="Caveat Brush"/>
              <a:ea typeface="Caveat Brush"/>
              <a:cs typeface="Caveat Brush"/>
              <a:sym typeface="Caveat Brush"/>
            </a:endParaRPr>
          </a:p>
        </p:txBody>
      </p:sp>
      <p:sp>
        <p:nvSpPr>
          <p:cNvPr id="11" name="TextBox 9">
            <a:extLst>
              <a:ext uri="{FF2B5EF4-FFF2-40B4-BE49-F238E27FC236}">
                <a16:creationId xmlns:a16="http://schemas.microsoft.com/office/drawing/2014/main" id="{A67EF0EF-3033-C2DB-CA74-FE39AAD6DCED}"/>
              </a:ext>
            </a:extLst>
          </p:cNvPr>
          <p:cNvSpPr txBox="1"/>
          <p:nvPr/>
        </p:nvSpPr>
        <p:spPr>
          <a:xfrm>
            <a:off x="1524000" y="7950883"/>
            <a:ext cx="9407107" cy="1743106"/>
          </a:xfrm>
          <a:prstGeom prst="rect">
            <a:avLst/>
          </a:prstGeom>
        </p:spPr>
        <p:txBody>
          <a:bodyPr wrap="square" lIns="0" tIns="0" rIns="0" bIns="0" rtlCol="0" anchor="t">
            <a:spAutoFit/>
          </a:bodyPr>
          <a:lstStyle/>
          <a:p>
            <a:pPr algn="just">
              <a:lnSpc>
                <a:spcPts val="4619"/>
              </a:lnSpc>
            </a:pPr>
            <a:r>
              <a:rPr lang="en-US" sz="3250" dirty="0">
                <a:solidFill>
                  <a:srgbClr val="F0F0F0"/>
                </a:solidFill>
                <a:latin typeface="Caveat Brush"/>
                <a:ea typeface="Caveat Brush"/>
                <a:cs typeface="Caveat Brush"/>
                <a:sym typeface="Caveat Brush"/>
              </a:rPr>
              <a:t>To access the Task Manager, you can either hit Ctrl + Shift + Esc on your keyboard, or you can right-click on the Windows taskbar and click Task Manager.</a:t>
            </a:r>
            <a:endParaRPr lang="en-US" sz="3299" dirty="0">
              <a:solidFill>
                <a:srgbClr val="F0F0F0"/>
              </a:solidFill>
              <a:latin typeface="Caveat Brush"/>
              <a:ea typeface="Caveat Brush"/>
              <a:cs typeface="Caveat Brush"/>
              <a:sym typeface="Caveat Brush"/>
            </a:endParaRPr>
          </a:p>
        </p:txBody>
      </p:sp>
      <p:pic>
        <p:nvPicPr>
          <p:cNvPr id="13" name="Picture 12">
            <a:extLst>
              <a:ext uri="{FF2B5EF4-FFF2-40B4-BE49-F238E27FC236}">
                <a16:creationId xmlns:a16="http://schemas.microsoft.com/office/drawing/2014/main" id="{87CCA2B2-5556-BAE8-0659-9A02C09B4256}"/>
              </a:ext>
            </a:extLst>
          </p:cNvPr>
          <p:cNvPicPr>
            <a:picLocks noChangeAspect="1"/>
          </p:cNvPicPr>
          <p:nvPr/>
        </p:nvPicPr>
        <p:blipFill>
          <a:blip r:embed="rId3"/>
          <a:stretch>
            <a:fillRect/>
          </a:stretch>
        </p:blipFill>
        <p:spPr>
          <a:xfrm>
            <a:off x="11407101" y="2412873"/>
            <a:ext cx="6404905" cy="5330432"/>
          </a:xfrm>
          <a:prstGeom prst="rect">
            <a:avLst/>
          </a:prstGeom>
        </p:spPr>
      </p:pic>
      <p:sp>
        <p:nvSpPr>
          <p:cNvPr id="3" name="TextBox 9">
            <a:extLst>
              <a:ext uri="{FF2B5EF4-FFF2-40B4-BE49-F238E27FC236}">
                <a16:creationId xmlns:a16="http://schemas.microsoft.com/office/drawing/2014/main" id="{0083CF1B-CD1A-D61A-B735-6471EB101E0E}"/>
              </a:ext>
            </a:extLst>
          </p:cNvPr>
          <p:cNvSpPr txBox="1"/>
          <p:nvPr/>
        </p:nvSpPr>
        <p:spPr>
          <a:xfrm>
            <a:off x="11798781" y="8630431"/>
            <a:ext cx="5621547" cy="769441"/>
          </a:xfrm>
          <a:prstGeom prst="rect">
            <a:avLst/>
          </a:prstGeom>
        </p:spPr>
        <p:txBody>
          <a:bodyPr wrap="square" lIns="0" tIns="0" rIns="0" bIns="0" rtlCol="0" anchor="t">
            <a:spAutoFit/>
          </a:bodyPr>
          <a:lstStyle/>
          <a:p>
            <a:pPr algn="ctr"/>
            <a:r>
              <a:rPr lang="en-US" sz="2500" dirty="0">
                <a:solidFill>
                  <a:srgbClr val="F0F0F0"/>
                </a:solidFill>
                <a:latin typeface="Caveat Brush"/>
                <a:ea typeface="Caveat Brush"/>
                <a:cs typeface="Caveat Brush"/>
                <a:sym typeface="Caveat Brush"/>
              </a:rPr>
              <a:t>Open Task Manager on your computer and view the processes that are running!</a:t>
            </a:r>
          </a:p>
        </p:txBody>
      </p:sp>
      <p:sp>
        <p:nvSpPr>
          <p:cNvPr id="6" name="Freeform 3">
            <a:extLst>
              <a:ext uri="{FF2B5EF4-FFF2-40B4-BE49-F238E27FC236}">
                <a16:creationId xmlns:a16="http://schemas.microsoft.com/office/drawing/2014/main" id="{FDB91200-62C1-86B9-19E4-FB803FD7AB4D}"/>
              </a:ext>
            </a:extLst>
          </p:cNvPr>
          <p:cNvSpPr/>
          <p:nvPr/>
        </p:nvSpPr>
        <p:spPr>
          <a:xfrm>
            <a:off x="11407101" y="8048095"/>
            <a:ext cx="6404905" cy="1934114"/>
          </a:xfrm>
          <a:custGeom>
            <a:avLst/>
            <a:gdLst/>
            <a:ahLst/>
            <a:cxnLst/>
            <a:rect l="l" t="t" r="r" b="b"/>
            <a:pathLst>
              <a:path w="4909091" h="4927408">
                <a:moveTo>
                  <a:pt x="0" y="0"/>
                </a:moveTo>
                <a:lnTo>
                  <a:pt x="4909091" y="0"/>
                </a:lnTo>
                <a:lnTo>
                  <a:pt x="4909091" y="4927408"/>
                </a:lnTo>
                <a:lnTo>
                  <a:pt x="0" y="49274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408324974"/>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a:extLst>
            <a:ext uri="{FF2B5EF4-FFF2-40B4-BE49-F238E27FC236}">
              <a16:creationId xmlns:a16="http://schemas.microsoft.com/office/drawing/2014/main" id="{E848D15E-F665-6C45-14B6-1AB5F844E8D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627D726-0138-7342-EB0C-F5FC3F7520B3}"/>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77" b="-9277"/>
            </a:stretch>
          </a:blipFill>
        </p:spPr>
        <p:txBody>
          <a:bodyPr/>
          <a:lstStyle/>
          <a:p>
            <a:endParaRPr lang="en-US"/>
          </a:p>
        </p:txBody>
      </p:sp>
      <p:sp>
        <p:nvSpPr>
          <p:cNvPr id="3" name="TextBox 3">
            <a:extLst>
              <a:ext uri="{FF2B5EF4-FFF2-40B4-BE49-F238E27FC236}">
                <a16:creationId xmlns:a16="http://schemas.microsoft.com/office/drawing/2014/main" id="{21B5ED24-C736-BBBE-2E5F-EE2DFB0DC8EB}"/>
              </a:ext>
            </a:extLst>
          </p:cNvPr>
          <p:cNvSpPr txBox="1"/>
          <p:nvPr/>
        </p:nvSpPr>
        <p:spPr>
          <a:xfrm>
            <a:off x="2773207" y="433877"/>
            <a:ext cx="13139257" cy="3154710"/>
          </a:xfrm>
          <a:prstGeom prst="rect">
            <a:avLst/>
          </a:prstGeom>
        </p:spPr>
        <p:txBody>
          <a:bodyPr lIns="0" tIns="0" rIns="0" bIns="0" rtlCol="0" anchor="t">
            <a:spAutoFit/>
          </a:bodyPr>
          <a:lstStyle/>
          <a:p>
            <a:pPr algn="ctr">
              <a:lnSpc>
                <a:spcPts val="12000"/>
              </a:lnSpc>
            </a:pPr>
            <a:r>
              <a:rPr lang="en-US" sz="10000" spc="96" dirty="0">
                <a:solidFill>
                  <a:srgbClr val="FFFFFF"/>
                </a:solidFill>
                <a:latin typeface="Cabin Sketch"/>
                <a:ea typeface="Cabin Sketch"/>
                <a:cs typeface="Cabin Sketch"/>
                <a:sym typeface="Cabin Sketch"/>
              </a:rPr>
              <a:t>Recycle Bin &amp; </a:t>
            </a:r>
          </a:p>
          <a:p>
            <a:pPr algn="ctr">
              <a:lnSpc>
                <a:spcPts val="12000"/>
              </a:lnSpc>
            </a:pPr>
            <a:r>
              <a:rPr lang="en-US" sz="10000" spc="96" dirty="0">
                <a:solidFill>
                  <a:srgbClr val="FFFFFF"/>
                </a:solidFill>
                <a:latin typeface="Cabin Sketch"/>
                <a:ea typeface="Cabin Sketch"/>
                <a:cs typeface="Cabin Sketch"/>
                <a:sym typeface="Cabin Sketch"/>
              </a:rPr>
              <a:t>Start Menu</a:t>
            </a:r>
          </a:p>
        </p:txBody>
      </p:sp>
      <p:sp>
        <p:nvSpPr>
          <p:cNvPr id="4" name="TextBox 4">
            <a:extLst>
              <a:ext uri="{FF2B5EF4-FFF2-40B4-BE49-F238E27FC236}">
                <a16:creationId xmlns:a16="http://schemas.microsoft.com/office/drawing/2014/main" id="{86B28BB9-CFCA-BC84-6B06-B0A422128CC5}"/>
              </a:ext>
            </a:extLst>
          </p:cNvPr>
          <p:cNvSpPr txBox="1"/>
          <p:nvPr/>
        </p:nvSpPr>
        <p:spPr>
          <a:xfrm>
            <a:off x="1424147" y="3749775"/>
            <a:ext cx="6730442" cy="1211870"/>
          </a:xfrm>
          <a:prstGeom prst="rect">
            <a:avLst/>
          </a:prstGeom>
        </p:spPr>
        <p:txBody>
          <a:bodyPr lIns="0" tIns="0" rIns="0" bIns="0" rtlCol="0" anchor="t">
            <a:spAutoFit/>
          </a:bodyPr>
          <a:lstStyle/>
          <a:p>
            <a:pPr algn="ctr">
              <a:lnSpc>
                <a:spcPts val="9799"/>
              </a:lnSpc>
            </a:pPr>
            <a:r>
              <a:rPr lang="en-US" sz="6999" dirty="0">
                <a:solidFill>
                  <a:srgbClr val="FCC4E2"/>
                </a:solidFill>
                <a:latin typeface="Cabin Sketch"/>
                <a:ea typeface="Cabin Sketch"/>
                <a:cs typeface="Cabin Sketch"/>
                <a:sym typeface="Cabin Sketch"/>
              </a:rPr>
              <a:t>Recycle Bin</a:t>
            </a:r>
          </a:p>
        </p:txBody>
      </p:sp>
      <p:sp>
        <p:nvSpPr>
          <p:cNvPr id="6" name="TextBox 6">
            <a:extLst>
              <a:ext uri="{FF2B5EF4-FFF2-40B4-BE49-F238E27FC236}">
                <a16:creationId xmlns:a16="http://schemas.microsoft.com/office/drawing/2014/main" id="{23EE5E63-B0FE-8995-8F84-2811E278B3B5}"/>
              </a:ext>
            </a:extLst>
          </p:cNvPr>
          <p:cNvSpPr txBox="1"/>
          <p:nvPr/>
        </p:nvSpPr>
        <p:spPr>
          <a:xfrm>
            <a:off x="838200" y="5236924"/>
            <a:ext cx="8129148" cy="2922980"/>
          </a:xfrm>
          <a:prstGeom prst="rect">
            <a:avLst/>
          </a:prstGeom>
        </p:spPr>
        <p:txBody>
          <a:bodyPr wrap="square" lIns="0" tIns="0" rIns="0" bIns="0" rtlCol="0" anchor="t">
            <a:spAutoFit/>
          </a:bodyPr>
          <a:lstStyle/>
          <a:p>
            <a:pPr algn="just">
              <a:lnSpc>
                <a:spcPts val="4619"/>
              </a:lnSpc>
            </a:pPr>
            <a:r>
              <a:rPr lang="en-US" sz="3300" dirty="0">
                <a:solidFill>
                  <a:srgbClr val="F0F0F0"/>
                </a:solidFill>
                <a:latin typeface="Caveat Brush"/>
                <a:ea typeface="Caveat Brush"/>
                <a:cs typeface="Caveat Brush"/>
                <a:sym typeface="Caveat Brush"/>
              </a:rPr>
              <a:t>The Recycle Bin is a temporary storage area for deleted files and folders. They will be stored in the Recycle Bin for 30 days and then will be automatically deleted. You can also go in and delete things in the Recycle Bin manually. It is typically on the Desktop.</a:t>
            </a:r>
          </a:p>
        </p:txBody>
      </p:sp>
      <p:sp>
        <p:nvSpPr>
          <p:cNvPr id="8" name="Freeform 8">
            <a:extLst>
              <a:ext uri="{FF2B5EF4-FFF2-40B4-BE49-F238E27FC236}">
                <a16:creationId xmlns:a16="http://schemas.microsoft.com/office/drawing/2014/main" id="{D0D8DA16-D9C9-9ECD-BEFC-34E0CB7E170C}"/>
              </a:ext>
            </a:extLst>
          </p:cNvPr>
          <p:cNvSpPr/>
          <p:nvPr/>
        </p:nvSpPr>
        <p:spPr>
          <a:xfrm rot="-5400000">
            <a:off x="6964928" y="6532813"/>
            <a:ext cx="6243317" cy="397302"/>
          </a:xfrm>
          <a:custGeom>
            <a:avLst/>
            <a:gdLst/>
            <a:ahLst/>
            <a:cxnLst/>
            <a:rect l="l" t="t" r="r" b="b"/>
            <a:pathLst>
              <a:path w="6243317" h="397302">
                <a:moveTo>
                  <a:pt x="0" y="0"/>
                </a:moveTo>
                <a:lnTo>
                  <a:pt x="6243317" y="0"/>
                </a:lnTo>
                <a:lnTo>
                  <a:pt x="6243317" y="397302"/>
                </a:lnTo>
                <a:lnTo>
                  <a:pt x="0" y="3973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TextBox 9">
            <a:extLst>
              <a:ext uri="{FF2B5EF4-FFF2-40B4-BE49-F238E27FC236}">
                <a16:creationId xmlns:a16="http://schemas.microsoft.com/office/drawing/2014/main" id="{2356396B-101C-B0F7-FDE8-A4885C962141}"/>
              </a:ext>
            </a:extLst>
          </p:cNvPr>
          <p:cNvSpPr txBox="1"/>
          <p:nvPr/>
        </p:nvSpPr>
        <p:spPr>
          <a:xfrm>
            <a:off x="10957230" y="3837341"/>
            <a:ext cx="6730442" cy="1211870"/>
          </a:xfrm>
          <a:prstGeom prst="rect">
            <a:avLst/>
          </a:prstGeom>
        </p:spPr>
        <p:txBody>
          <a:bodyPr lIns="0" tIns="0" rIns="0" bIns="0" rtlCol="0" anchor="t">
            <a:spAutoFit/>
          </a:bodyPr>
          <a:lstStyle/>
          <a:p>
            <a:pPr algn="ctr">
              <a:lnSpc>
                <a:spcPts val="9799"/>
              </a:lnSpc>
            </a:pPr>
            <a:r>
              <a:rPr lang="en-US" sz="6999" dirty="0">
                <a:solidFill>
                  <a:srgbClr val="FEF5A6"/>
                </a:solidFill>
                <a:latin typeface="Cabin Sketch"/>
                <a:ea typeface="Cabin Sketch"/>
                <a:cs typeface="Cabin Sketch"/>
                <a:sym typeface="Cabin Sketch"/>
              </a:rPr>
              <a:t>Start Menu</a:t>
            </a:r>
          </a:p>
        </p:txBody>
      </p:sp>
      <p:sp>
        <p:nvSpPr>
          <p:cNvPr id="11" name="TextBox 11">
            <a:extLst>
              <a:ext uri="{FF2B5EF4-FFF2-40B4-BE49-F238E27FC236}">
                <a16:creationId xmlns:a16="http://schemas.microsoft.com/office/drawing/2014/main" id="{8FA2291C-EF9C-F2B7-ACE6-E5F8DAD8AE97}"/>
              </a:ext>
            </a:extLst>
          </p:cNvPr>
          <p:cNvSpPr txBox="1"/>
          <p:nvPr/>
        </p:nvSpPr>
        <p:spPr>
          <a:xfrm>
            <a:off x="11013156" y="5698003"/>
            <a:ext cx="6730442" cy="2922916"/>
          </a:xfrm>
          <a:prstGeom prst="rect">
            <a:avLst/>
          </a:prstGeom>
        </p:spPr>
        <p:txBody>
          <a:bodyPr lIns="0" tIns="0" rIns="0" bIns="0" rtlCol="0" anchor="t">
            <a:spAutoFit/>
          </a:bodyPr>
          <a:lstStyle/>
          <a:p>
            <a:pPr algn="just">
              <a:lnSpc>
                <a:spcPts val="4619"/>
              </a:lnSpc>
            </a:pPr>
            <a:r>
              <a:rPr lang="en-US" sz="3299" dirty="0">
                <a:solidFill>
                  <a:srgbClr val="F0F0F0"/>
                </a:solidFill>
                <a:latin typeface="Caveat Brush"/>
                <a:ea typeface="Caveat Brush"/>
                <a:cs typeface="Caveat Brush"/>
                <a:sym typeface="Caveat Brush"/>
              </a:rPr>
              <a:t>The Start Menu provides quick access to applications, files, and settings. It can be accessed by clicking the Windows logo in the taskbar or hitting the Windows key on the keyboard.</a:t>
            </a:r>
          </a:p>
        </p:txBody>
      </p:sp>
      <p:pic>
        <p:nvPicPr>
          <p:cNvPr id="16" name="Picture 15" descr="A white recycle bin with blue recycle symbol&#10;&#10;AI-generated content may be incorrect.">
            <a:extLst>
              <a:ext uri="{FF2B5EF4-FFF2-40B4-BE49-F238E27FC236}">
                <a16:creationId xmlns:a16="http://schemas.microsoft.com/office/drawing/2014/main" id="{DEBEED1F-CDE7-C539-1554-1CC9678C343A}"/>
              </a:ext>
            </a:extLst>
          </p:cNvPr>
          <p:cNvPicPr>
            <a:picLocks noChangeAspect="1"/>
          </p:cNvPicPr>
          <p:nvPr/>
        </p:nvPicPr>
        <p:blipFill>
          <a:blip r:embed="rId6">
            <a:extLst>
              <a:ext uri="{28A0092B-C50C-407E-A947-70E740481C1C}">
                <a14:useLocalDpi xmlns:a14="http://schemas.microsoft.com/office/drawing/2010/main" val="0"/>
              </a:ext>
            </a:extLst>
          </a:blip>
          <a:srcRect l="35886" t="25274" r="35251" b="22888"/>
          <a:stretch/>
        </p:blipFill>
        <p:spPr>
          <a:xfrm>
            <a:off x="304800" y="248756"/>
            <a:ext cx="3099322" cy="3339831"/>
          </a:xfrm>
          <a:prstGeom prst="rect">
            <a:avLst/>
          </a:prstGeom>
        </p:spPr>
      </p:pic>
      <p:pic>
        <p:nvPicPr>
          <p:cNvPr id="18" name="Picture 17" descr="A blue square with black border&#10;&#10;AI-generated content may be incorrect.">
            <a:extLst>
              <a:ext uri="{FF2B5EF4-FFF2-40B4-BE49-F238E27FC236}">
                <a16:creationId xmlns:a16="http://schemas.microsoft.com/office/drawing/2014/main" id="{E7BBA409-AF83-69AA-C058-B11F887218B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884247" y="516958"/>
            <a:ext cx="2803425" cy="2803425"/>
          </a:xfrm>
          <a:prstGeom prst="rect">
            <a:avLst/>
          </a:prstGeom>
        </p:spPr>
      </p:pic>
      <p:sp>
        <p:nvSpPr>
          <p:cNvPr id="5" name="TextBox 6">
            <a:extLst>
              <a:ext uri="{FF2B5EF4-FFF2-40B4-BE49-F238E27FC236}">
                <a16:creationId xmlns:a16="http://schemas.microsoft.com/office/drawing/2014/main" id="{209F452C-A109-C39F-5B56-7C76CAAC51C8}"/>
              </a:ext>
            </a:extLst>
          </p:cNvPr>
          <p:cNvSpPr txBox="1"/>
          <p:nvPr/>
        </p:nvSpPr>
        <p:spPr>
          <a:xfrm>
            <a:off x="1301819" y="8824162"/>
            <a:ext cx="7194385" cy="769441"/>
          </a:xfrm>
          <a:prstGeom prst="rect">
            <a:avLst/>
          </a:prstGeom>
        </p:spPr>
        <p:txBody>
          <a:bodyPr wrap="square" lIns="0" tIns="0" rIns="0" bIns="0" rtlCol="0" anchor="t">
            <a:spAutoFit/>
          </a:bodyPr>
          <a:lstStyle/>
          <a:p>
            <a:pPr algn="ctr"/>
            <a:r>
              <a:rPr lang="en-US" sz="2500" dirty="0">
                <a:solidFill>
                  <a:srgbClr val="F0F0F0"/>
                </a:solidFill>
                <a:latin typeface="Caveat Brush"/>
                <a:ea typeface="Caveat Brush"/>
                <a:cs typeface="Caveat Brush"/>
                <a:sym typeface="Caveat Brush"/>
              </a:rPr>
              <a:t>Go to your Recycle Bin and see if you can figure out how to restore a file! The answer will be with the quiz answers!</a:t>
            </a:r>
          </a:p>
        </p:txBody>
      </p:sp>
      <p:sp>
        <p:nvSpPr>
          <p:cNvPr id="12" name="Freeform 5">
            <a:extLst>
              <a:ext uri="{FF2B5EF4-FFF2-40B4-BE49-F238E27FC236}">
                <a16:creationId xmlns:a16="http://schemas.microsoft.com/office/drawing/2014/main" id="{0026DA03-A317-819E-3DEE-8C52067BF365}"/>
              </a:ext>
            </a:extLst>
          </p:cNvPr>
          <p:cNvSpPr/>
          <p:nvPr/>
        </p:nvSpPr>
        <p:spPr>
          <a:xfrm>
            <a:off x="573899" y="8394642"/>
            <a:ext cx="8650224" cy="1719072"/>
          </a:xfrm>
          <a:custGeom>
            <a:avLst/>
            <a:gdLst/>
            <a:ahLst/>
            <a:cxnLst/>
            <a:rect l="l" t="t" r="r" b="b"/>
            <a:pathLst>
              <a:path w="4909091" h="4927408">
                <a:moveTo>
                  <a:pt x="0" y="0"/>
                </a:moveTo>
                <a:lnTo>
                  <a:pt x="4909091" y="0"/>
                </a:lnTo>
                <a:lnTo>
                  <a:pt x="4909091" y="4927408"/>
                </a:lnTo>
                <a:lnTo>
                  <a:pt x="0" y="492740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Tree>
    <p:extLst>
      <p:ext uri="{BB962C8B-B14F-4D97-AF65-F5344CB8AC3E}">
        <p14:creationId xmlns:p14="http://schemas.microsoft.com/office/powerpoint/2010/main" val="3415245657"/>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a:extLst>
            <a:ext uri="{FF2B5EF4-FFF2-40B4-BE49-F238E27FC236}">
              <a16:creationId xmlns:a16="http://schemas.microsoft.com/office/drawing/2014/main" id="{79B9B41A-D328-1C6C-7EBA-35A143E5904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A52A169-EF5E-E6B7-3D5A-73EA457B33F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5" name="TextBox 5">
            <a:extLst>
              <a:ext uri="{FF2B5EF4-FFF2-40B4-BE49-F238E27FC236}">
                <a16:creationId xmlns:a16="http://schemas.microsoft.com/office/drawing/2014/main" id="{A1926EAE-5858-1317-556B-F257ACB0988D}"/>
              </a:ext>
            </a:extLst>
          </p:cNvPr>
          <p:cNvSpPr txBox="1"/>
          <p:nvPr/>
        </p:nvSpPr>
        <p:spPr>
          <a:xfrm>
            <a:off x="1028700" y="1487296"/>
            <a:ext cx="9080633" cy="1470031"/>
          </a:xfrm>
          <a:prstGeom prst="rect">
            <a:avLst/>
          </a:prstGeom>
        </p:spPr>
        <p:txBody>
          <a:bodyPr lIns="0" tIns="0" rIns="0" bIns="0" rtlCol="0" anchor="t">
            <a:spAutoFit/>
          </a:bodyPr>
          <a:lstStyle/>
          <a:p>
            <a:pPr algn="l">
              <a:lnSpc>
                <a:spcPts val="11000"/>
              </a:lnSpc>
            </a:pPr>
            <a:r>
              <a:rPr lang="en-US" sz="11000" spc="88" dirty="0">
                <a:solidFill>
                  <a:srgbClr val="FFFFFF"/>
                </a:solidFill>
                <a:latin typeface="Cabin Sketch"/>
                <a:ea typeface="Cabin Sketch"/>
                <a:cs typeface="Cabin Sketch"/>
                <a:sym typeface="Cabin Sketch"/>
              </a:rPr>
              <a:t>Settings</a:t>
            </a:r>
          </a:p>
        </p:txBody>
      </p:sp>
      <p:sp>
        <p:nvSpPr>
          <p:cNvPr id="6" name="TextBox 6">
            <a:extLst>
              <a:ext uri="{FF2B5EF4-FFF2-40B4-BE49-F238E27FC236}">
                <a16:creationId xmlns:a16="http://schemas.microsoft.com/office/drawing/2014/main" id="{5C724FB6-F63E-EB68-3DA4-8B4E928E0B78}"/>
              </a:ext>
            </a:extLst>
          </p:cNvPr>
          <p:cNvSpPr txBox="1"/>
          <p:nvPr/>
        </p:nvSpPr>
        <p:spPr>
          <a:xfrm>
            <a:off x="1004636" y="3122647"/>
            <a:ext cx="10762247" cy="2333011"/>
          </a:xfrm>
          <a:prstGeom prst="rect">
            <a:avLst/>
          </a:prstGeom>
        </p:spPr>
        <p:txBody>
          <a:bodyPr wrap="square" lIns="0" tIns="0" rIns="0" bIns="0" rtlCol="0" anchor="t">
            <a:spAutoFit/>
          </a:bodyPr>
          <a:lstStyle/>
          <a:p>
            <a:pPr algn="just">
              <a:lnSpc>
                <a:spcPts val="4619"/>
              </a:lnSpc>
            </a:pPr>
            <a:r>
              <a:rPr lang="en-US" sz="3299" dirty="0">
                <a:solidFill>
                  <a:srgbClr val="FFFFFF"/>
                </a:solidFill>
                <a:latin typeface="Caveat Brush"/>
                <a:ea typeface="Caveat Brush"/>
                <a:cs typeface="Caveat Brush"/>
                <a:sym typeface="Caveat Brush"/>
              </a:rPr>
              <a:t>Settings is the central application for managing and customizing the device. It can be accessed by going to the Start Menu. It might be pinned on your Start Menu, or you can use the search bar and search for “Settings”.</a:t>
            </a:r>
          </a:p>
        </p:txBody>
      </p:sp>
      <p:sp>
        <p:nvSpPr>
          <p:cNvPr id="7" name="TextBox 6">
            <a:extLst>
              <a:ext uri="{FF2B5EF4-FFF2-40B4-BE49-F238E27FC236}">
                <a16:creationId xmlns:a16="http://schemas.microsoft.com/office/drawing/2014/main" id="{03C41641-48BC-007C-8A53-77364198C36F}"/>
              </a:ext>
            </a:extLst>
          </p:cNvPr>
          <p:cNvSpPr txBox="1"/>
          <p:nvPr/>
        </p:nvSpPr>
        <p:spPr>
          <a:xfrm>
            <a:off x="1000626" y="5882066"/>
            <a:ext cx="10762247" cy="1153201"/>
          </a:xfrm>
          <a:prstGeom prst="rect">
            <a:avLst/>
          </a:prstGeom>
        </p:spPr>
        <p:txBody>
          <a:bodyPr wrap="square" lIns="0" tIns="0" rIns="0" bIns="0" rtlCol="0" anchor="t">
            <a:spAutoFit/>
          </a:bodyPr>
          <a:lstStyle/>
          <a:p>
            <a:pPr algn="just">
              <a:lnSpc>
                <a:spcPts val="4619"/>
              </a:lnSpc>
            </a:pPr>
            <a:r>
              <a:rPr lang="en-US" sz="3299" dirty="0">
                <a:solidFill>
                  <a:srgbClr val="FFFFFF"/>
                </a:solidFill>
                <a:latin typeface="Caveat Brush"/>
                <a:ea typeface="Caveat Brush"/>
                <a:cs typeface="Caveat Brush"/>
                <a:sym typeface="Caveat Brush"/>
              </a:rPr>
              <a:t>Settings is organized into categories, which allows you to easily search for a setting by category.</a:t>
            </a:r>
          </a:p>
        </p:txBody>
      </p:sp>
      <p:sp>
        <p:nvSpPr>
          <p:cNvPr id="8" name="TextBox 7">
            <a:extLst>
              <a:ext uri="{FF2B5EF4-FFF2-40B4-BE49-F238E27FC236}">
                <a16:creationId xmlns:a16="http://schemas.microsoft.com/office/drawing/2014/main" id="{D4293389-48C2-25C0-1151-5ACA2F4FA032}"/>
              </a:ext>
            </a:extLst>
          </p:cNvPr>
          <p:cNvSpPr txBox="1"/>
          <p:nvPr/>
        </p:nvSpPr>
        <p:spPr>
          <a:xfrm>
            <a:off x="1000625" y="7461675"/>
            <a:ext cx="10762247" cy="1743106"/>
          </a:xfrm>
          <a:prstGeom prst="rect">
            <a:avLst/>
          </a:prstGeom>
        </p:spPr>
        <p:txBody>
          <a:bodyPr wrap="square" lIns="0" tIns="0" rIns="0" bIns="0" rtlCol="0" anchor="t">
            <a:spAutoFit/>
          </a:bodyPr>
          <a:lstStyle/>
          <a:p>
            <a:pPr algn="just">
              <a:lnSpc>
                <a:spcPts val="4619"/>
              </a:lnSpc>
            </a:pPr>
            <a:r>
              <a:rPr lang="en-US" sz="3299" dirty="0">
                <a:solidFill>
                  <a:srgbClr val="FFFFFF"/>
                </a:solidFill>
                <a:latin typeface="Caveat Brush"/>
                <a:ea typeface="Caveat Brush"/>
                <a:cs typeface="Caveat Brush"/>
                <a:sym typeface="Caveat Brush"/>
              </a:rPr>
              <a:t>If you’re looking for a specific setting and aren’t sure which category it would be in, you can always use the search bar built into the Settings application.</a:t>
            </a:r>
          </a:p>
        </p:txBody>
      </p:sp>
      <p:pic>
        <p:nvPicPr>
          <p:cNvPr id="4" name="Picture 3">
            <a:extLst>
              <a:ext uri="{FF2B5EF4-FFF2-40B4-BE49-F238E27FC236}">
                <a16:creationId xmlns:a16="http://schemas.microsoft.com/office/drawing/2014/main" id="{6F739B29-481B-76E5-2CBC-8334A1F81BCA}"/>
              </a:ext>
            </a:extLst>
          </p:cNvPr>
          <p:cNvPicPr>
            <a:picLocks noChangeAspect="1"/>
          </p:cNvPicPr>
          <p:nvPr/>
        </p:nvPicPr>
        <p:blipFill>
          <a:blip r:embed="rId3"/>
          <a:stretch>
            <a:fillRect/>
          </a:stretch>
        </p:blipFill>
        <p:spPr>
          <a:xfrm>
            <a:off x="11970640" y="2748084"/>
            <a:ext cx="6105581" cy="6267963"/>
          </a:xfrm>
          <a:prstGeom prst="rect">
            <a:avLst/>
          </a:prstGeom>
        </p:spPr>
      </p:pic>
    </p:spTree>
    <p:extLst>
      <p:ext uri="{BB962C8B-B14F-4D97-AF65-F5344CB8AC3E}">
        <p14:creationId xmlns:p14="http://schemas.microsoft.com/office/powerpoint/2010/main" val="1493485907"/>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a:extLst>
            <a:ext uri="{FF2B5EF4-FFF2-40B4-BE49-F238E27FC236}">
              <a16:creationId xmlns:a16="http://schemas.microsoft.com/office/drawing/2014/main" id="{2891E14E-C471-BF16-9855-1F682E64874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6115050-74B7-3F8F-90FA-2C71C7C7924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5" name="TextBox 5">
            <a:extLst>
              <a:ext uri="{FF2B5EF4-FFF2-40B4-BE49-F238E27FC236}">
                <a16:creationId xmlns:a16="http://schemas.microsoft.com/office/drawing/2014/main" id="{E126EA42-E66D-307B-070E-2F332D261116}"/>
              </a:ext>
            </a:extLst>
          </p:cNvPr>
          <p:cNvSpPr txBox="1"/>
          <p:nvPr/>
        </p:nvSpPr>
        <p:spPr>
          <a:xfrm>
            <a:off x="1028700" y="953896"/>
            <a:ext cx="9080633" cy="1470031"/>
          </a:xfrm>
          <a:prstGeom prst="rect">
            <a:avLst/>
          </a:prstGeom>
        </p:spPr>
        <p:txBody>
          <a:bodyPr lIns="0" tIns="0" rIns="0" bIns="0" rtlCol="0" anchor="t">
            <a:spAutoFit/>
          </a:bodyPr>
          <a:lstStyle/>
          <a:p>
            <a:pPr algn="l">
              <a:lnSpc>
                <a:spcPts val="11000"/>
              </a:lnSpc>
            </a:pPr>
            <a:r>
              <a:rPr lang="en-US" sz="11000" spc="88" dirty="0">
                <a:solidFill>
                  <a:srgbClr val="FFFFFF"/>
                </a:solidFill>
                <a:latin typeface="Cabin Sketch"/>
                <a:ea typeface="Cabin Sketch"/>
                <a:cs typeface="Cabin Sketch"/>
                <a:sym typeface="Cabin Sketch"/>
              </a:rPr>
              <a:t>Control Panel</a:t>
            </a:r>
          </a:p>
        </p:txBody>
      </p:sp>
      <p:sp>
        <p:nvSpPr>
          <p:cNvPr id="6" name="TextBox 6">
            <a:extLst>
              <a:ext uri="{FF2B5EF4-FFF2-40B4-BE49-F238E27FC236}">
                <a16:creationId xmlns:a16="http://schemas.microsoft.com/office/drawing/2014/main" id="{A275A6E5-F52E-8638-7987-3782F4F08649}"/>
              </a:ext>
            </a:extLst>
          </p:cNvPr>
          <p:cNvSpPr txBox="1"/>
          <p:nvPr/>
        </p:nvSpPr>
        <p:spPr>
          <a:xfrm>
            <a:off x="11122789" y="1488574"/>
            <a:ext cx="6540369" cy="7640040"/>
          </a:xfrm>
          <a:prstGeom prst="rect">
            <a:avLst/>
          </a:prstGeom>
        </p:spPr>
        <p:txBody>
          <a:bodyPr wrap="square" lIns="0" tIns="0" rIns="0" bIns="0" rtlCol="0" anchor="t">
            <a:spAutoFit/>
          </a:bodyPr>
          <a:lstStyle/>
          <a:p>
            <a:pPr algn="just">
              <a:lnSpc>
                <a:spcPts val="4619"/>
              </a:lnSpc>
            </a:pPr>
            <a:r>
              <a:rPr lang="en-US" sz="3299" dirty="0">
                <a:solidFill>
                  <a:srgbClr val="FFFFFF"/>
                </a:solidFill>
                <a:latin typeface="Caveat Brush"/>
                <a:ea typeface="Caveat Brush"/>
                <a:cs typeface="Caveat Brush"/>
                <a:sym typeface="Caveat Brush"/>
              </a:rPr>
              <a:t>The Control Panel allows you to view and adjust system settings. In the Control Panel, the settings are organized by category. You can change the “View by:” to either small or large </a:t>
            </a:r>
            <a:r>
              <a:rPr lang="en-US" sz="3299">
                <a:solidFill>
                  <a:srgbClr val="FFFFFF"/>
                </a:solidFill>
                <a:latin typeface="Caveat Brush"/>
                <a:ea typeface="Caveat Brush"/>
                <a:cs typeface="Caveat Brush"/>
                <a:sym typeface="Caveat Brush"/>
              </a:rPr>
              <a:t>icons to be </a:t>
            </a:r>
            <a:r>
              <a:rPr lang="en-US" sz="3299" dirty="0">
                <a:solidFill>
                  <a:srgbClr val="FFFFFF"/>
                </a:solidFill>
                <a:latin typeface="Caveat Brush"/>
                <a:ea typeface="Caveat Brush"/>
                <a:cs typeface="Caveat Brush"/>
                <a:sym typeface="Caveat Brush"/>
              </a:rPr>
              <a:t>able to see all Control Panel items.</a:t>
            </a:r>
          </a:p>
          <a:p>
            <a:pPr algn="just">
              <a:lnSpc>
                <a:spcPts val="4619"/>
              </a:lnSpc>
            </a:pPr>
            <a:endParaRPr lang="en-US" sz="3250" dirty="0">
              <a:solidFill>
                <a:srgbClr val="FFFFFF"/>
              </a:solidFill>
              <a:latin typeface="Caveat Brush"/>
            </a:endParaRPr>
          </a:p>
          <a:p>
            <a:pPr algn="just">
              <a:lnSpc>
                <a:spcPts val="4619"/>
              </a:lnSpc>
            </a:pPr>
            <a:r>
              <a:rPr lang="en-US" sz="3300" dirty="0">
                <a:solidFill>
                  <a:srgbClr val="FFFFFF"/>
                </a:solidFill>
                <a:latin typeface="Caveat Brush"/>
              </a:rPr>
              <a:t>To access the Control Panel, just search “Control Panel” in the Start Menu. </a:t>
            </a:r>
          </a:p>
          <a:p>
            <a:pPr algn="just">
              <a:lnSpc>
                <a:spcPts val="4619"/>
              </a:lnSpc>
            </a:pPr>
            <a:endParaRPr lang="en-US" sz="3300" dirty="0">
              <a:solidFill>
                <a:srgbClr val="FFFFFF"/>
              </a:solidFill>
              <a:latin typeface="Caveat Brush"/>
            </a:endParaRPr>
          </a:p>
          <a:p>
            <a:pPr algn="just">
              <a:lnSpc>
                <a:spcPts val="4619"/>
              </a:lnSpc>
            </a:pPr>
            <a:r>
              <a:rPr lang="en-US" sz="3300" dirty="0">
                <a:solidFill>
                  <a:srgbClr val="FFFFFF"/>
                </a:solidFill>
                <a:latin typeface="Caveat Brush"/>
              </a:rPr>
              <a:t>Just like in Settings, you can use the search bar in the Control Panel when trying to find a specific setting.</a:t>
            </a:r>
            <a:endParaRPr lang="en-US" dirty="0"/>
          </a:p>
        </p:txBody>
      </p:sp>
      <p:pic>
        <p:nvPicPr>
          <p:cNvPr id="8" name="Picture 7">
            <a:extLst>
              <a:ext uri="{FF2B5EF4-FFF2-40B4-BE49-F238E27FC236}">
                <a16:creationId xmlns:a16="http://schemas.microsoft.com/office/drawing/2014/main" id="{934261C8-7993-B49F-6244-138BF7AB38F2}"/>
              </a:ext>
            </a:extLst>
          </p:cNvPr>
          <p:cNvPicPr>
            <a:picLocks noChangeAspect="1"/>
          </p:cNvPicPr>
          <p:nvPr/>
        </p:nvPicPr>
        <p:blipFill>
          <a:blip r:embed="rId3"/>
          <a:stretch>
            <a:fillRect/>
          </a:stretch>
        </p:blipFill>
        <p:spPr>
          <a:xfrm>
            <a:off x="324547" y="3344639"/>
            <a:ext cx="10473695" cy="5495503"/>
          </a:xfrm>
          <a:prstGeom prst="rect">
            <a:avLst/>
          </a:prstGeom>
        </p:spPr>
      </p:pic>
    </p:spTree>
    <p:extLst>
      <p:ext uri="{BB962C8B-B14F-4D97-AF65-F5344CB8AC3E}">
        <p14:creationId xmlns:p14="http://schemas.microsoft.com/office/powerpoint/2010/main" val="755756732"/>
      </p:ext>
    </p:extLst>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AAB5E64D24C1243A23A837A2FDA91D9" ma:contentTypeVersion="11" ma:contentTypeDescription="Create a new document." ma:contentTypeScope="" ma:versionID="a1a4a06a2fd2f0a38e29c6b3c970649f">
  <xsd:schema xmlns:xsd="http://www.w3.org/2001/XMLSchema" xmlns:xs="http://www.w3.org/2001/XMLSchema" xmlns:p="http://schemas.microsoft.com/office/2006/metadata/properties" xmlns:ns2="adebde3b-946f-4e46-ad84-2f60494af7f0" xmlns:ns3="f726f312-b763-4994-be1e-5353e28d77aa" targetNamespace="http://schemas.microsoft.com/office/2006/metadata/properties" ma:root="true" ma:fieldsID="393471c524ff06662b4c85bd353c00df" ns2:_="" ns3:_="">
    <xsd:import namespace="adebde3b-946f-4e46-ad84-2f60494af7f0"/>
    <xsd:import namespace="f726f312-b763-4994-be1e-5353e28d77a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ebde3b-946f-4e46-ad84-2f60494af7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1a01ffc-7703-4b5f-b6e1-c1b8dc2ede79"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726f312-b763-4994-be1e-5353e28d77a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fab3128e-2fbb-496f-9cfc-ea41fbcb85ef}" ma:internalName="TaxCatchAll" ma:showField="CatchAllData" ma:web="f726f312-b763-4994-be1e-5353e28d77a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f726f312-b763-4994-be1e-5353e28d77aa" xsi:nil="true"/>
    <lcf76f155ced4ddcb4097134ff3c332f xmlns="adebde3b-946f-4e46-ad84-2f60494af7f0">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4C387A00-BEE2-4DA0-AF2B-E93545E5C107}">
  <ds:schemaRefs>
    <ds:schemaRef ds:uri="http://schemas.microsoft.com/sharepoint/v3/contenttype/forms"/>
  </ds:schemaRefs>
</ds:datastoreItem>
</file>

<file path=customXml/itemProps2.xml><?xml version="1.0" encoding="utf-8"?>
<ds:datastoreItem xmlns:ds="http://schemas.openxmlformats.org/officeDocument/2006/customXml" ds:itemID="{1FC99135-BF93-4C8A-90DF-CD244F5756A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ebde3b-946f-4e46-ad84-2f60494af7f0"/>
    <ds:schemaRef ds:uri="f726f312-b763-4994-be1e-5353e28d77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8CD4CD8-E4CE-4BC6-8D4A-6621194DDE85}">
  <ds:schemaRefs>
    <ds:schemaRef ds:uri="http://schemas.microsoft.com/office/2006/documentManagement/types"/>
    <ds:schemaRef ds:uri="http://schemas.microsoft.com/office/2006/metadata/properties"/>
    <ds:schemaRef ds:uri="http://purl.org/dc/dcmitype/"/>
    <ds:schemaRef ds:uri="adebde3b-946f-4e46-ad84-2f60494af7f0"/>
    <ds:schemaRef ds:uri="http://schemas.openxmlformats.org/package/2006/metadata/core-properties"/>
    <ds:schemaRef ds:uri="http://purl.org/dc/elements/1.1/"/>
    <ds:schemaRef ds:uri="http://purl.org/dc/terms/"/>
    <ds:schemaRef ds:uri="http://schemas.microsoft.com/office/infopath/2007/PartnerControls"/>
    <ds:schemaRef ds:uri="http://www.w3.org/XML/1998/namespace"/>
    <ds:schemaRef ds:uri="f726f312-b763-4994-be1e-5353e28d77aa"/>
  </ds:schemaRefs>
</ds:datastoreItem>
</file>

<file path=docProps/app.xml><?xml version="1.0" encoding="utf-8"?>
<Properties xmlns="http://schemas.openxmlformats.org/officeDocument/2006/extended-properties" xmlns:vt="http://schemas.openxmlformats.org/officeDocument/2006/docPropsVTypes">
  <TotalTime>823</TotalTime>
  <Words>1255</Words>
  <Application>Microsoft Office PowerPoint</Application>
  <PresentationFormat>Custom</PresentationFormat>
  <Paragraphs>128</Paragraphs>
  <Slides>26</Slides>
  <Notes>5</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Chalkboard School Assignments</dc:title>
  <cp:lastModifiedBy>Null, Kinlee</cp:lastModifiedBy>
  <cp:revision>158</cp:revision>
  <dcterms:created xsi:type="dcterms:W3CDTF">2006-08-16T00:00:00Z</dcterms:created>
  <dcterms:modified xsi:type="dcterms:W3CDTF">2025-04-24T01:38:24Z</dcterms:modified>
  <dc:identifier>DAGiwIUIWDs</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0x0101001AAB5E64D24C1243A23A837A2FDA91D9</vt:lpwstr>
  </property>
  <property fmtid="{D5CDD505-2E9C-101B-9397-08002B2CF9AE}" pid="3" name="MediaServiceImageTags">
    <vt:lpwstr/>
  </property>
</Properties>
</file>